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4"/>
    <p:sldMasterId id="2147483648" r:id="rId5"/>
  </p:sldMasterIdLst>
  <p:sldIdLst>
    <p:sldId id="257" r:id="rId6"/>
    <p:sldId id="256" r:id="rId7"/>
    <p:sldId id="259" r:id="rId8"/>
    <p:sldId id="269" r:id="rId9"/>
    <p:sldId id="268" r:id="rId10"/>
    <p:sldId id="258" r:id="rId11"/>
    <p:sldId id="260" r:id="rId12"/>
    <p:sldId id="263" r:id="rId13"/>
    <p:sldId id="267" r:id="rId14"/>
    <p:sldId id="261" r:id="rId15"/>
    <p:sldId id="262" r:id="rId16"/>
    <p:sldId id="264" r:id="rId17"/>
    <p:sldId id="265" r:id="rId18"/>
    <p:sldId id="26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51FBE5-B37F-4E93-938C-8C0415FD4D59}" v="1850" dt="2022-10-27T13:49:11.334"/>
    <p1510:client id="{2323FB29-2F62-E207-65ED-E0E975926117}" v="25" dt="2023-09-05T15:43:48.219"/>
    <p1510:client id="{39A5BB76-E91C-CBA6-10D0-C26F2C6832D2}" v="222" dt="2023-09-07T13:16:57.573"/>
    <p1510:client id="{D15FCDAF-4248-24E8-C4AF-A2FA9DF24A3F}" v="35" dt="2022-10-27T14:02:33.382"/>
    <p1510:client id="{F1571FC1-A951-1238-C1D1-107D75C56B69}" v="278" dt="2022-10-27T14:45:30.2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cilie Christensen" userId="S::cecilie.christensen@su.arts.ac.uk::6a89ab13-7575-4ba6-80fa-cf0861e9169e" providerId="AD" clId="Web-{2323FB29-2F62-E207-65ED-E0E975926117}"/>
    <pc:docChg chg="modSld">
      <pc:chgData name="Cecilie Christensen" userId="S::cecilie.christensen@su.arts.ac.uk::6a89ab13-7575-4ba6-80fa-cf0861e9169e" providerId="AD" clId="Web-{2323FB29-2F62-E207-65ED-E0E975926117}" dt="2023-09-05T15:43:44.266" v="24" actId="20577"/>
      <pc:docMkLst>
        <pc:docMk/>
      </pc:docMkLst>
      <pc:sldChg chg="modSp">
        <pc:chgData name="Cecilie Christensen" userId="S::cecilie.christensen@su.arts.ac.uk::6a89ab13-7575-4ba6-80fa-cf0861e9169e" providerId="AD" clId="Web-{2323FB29-2F62-E207-65ED-E0E975926117}" dt="2023-09-05T15:43:44.266" v="24" actId="20577"/>
        <pc:sldMkLst>
          <pc:docMk/>
          <pc:sldMk cId="4168565931" sldId="259"/>
        </pc:sldMkLst>
        <pc:spChg chg="mod">
          <ac:chgData name="Cecilie Christensen" userId="S::cecilie.christensen@su.arts.ac.uk::6a89ab13-7575-4ba6-80fa-cf0861e9169e" providerId="AD" clId="Web-{2323FB29-2F62-E207-65ED-E0E975926117}" dt="2023-09-05T15:43:44.266" v="24" actId="20577"/>
          <ac:spMkLst>
            <pc:docMk/>
            <pc:sldMk cId="4168565931" sldId="259"/>
            <ac:spMk id="3" creationId="{13F73613-850B-4116-3AE6-F2204619F134}"/>
          </ac:spMkLst>
        </pc:spChg>
      </pc:sldChg>
    </pc:docChg>
  </pc:docChgLst>
  <pc:docChgLst>
    <pc:chgData name="Fiza Murtaza" userId="S::f.murtaza@su.arts.ac.uk::f7fd9f49-adfb-4239-b95c-a16b43c8105f" providerId="AD" clId="Web-{F1571FC1-A951-1238-C1D1-107D75C56B69}"/>
    <pc:docChg chg="addSld delSld modSld">
      <pc:chgData name="Fiza Murtaza" userId="S::f.murtaza@su.arts.ac.uk::f7fd9f49-adfb-4239-b95c-a16b43c8105f" providerId="AD" clId="Web-{F1571FC1-A951-1238-C1D1-107D75C56B69}" dt="2022-10-27T14:45:28.485" v="282" actId="20577"/>
      <pc:docMkLst>
        <pc:docMk/>
      </pc:docMkLst>
      <pc:sldChg chg="modSp">
        <pc:chgData name="Fiza Murtaza" userId="S::f.murtaza@su.arts.ac.uk::f7fd9f49-adfb-4239-b95c-a16b43c8105f" providerId="AD" clId="Web-{F1571FC1-A951-1238-C1D1-107D75C56B69}" dt="2022-10-27T14:41:51.649" v="252" actId="20577"/>
        <pc:sldMkLst>
          <pc:docMk/>
          <pc:sldMk cId="128632686" sldId="256"/>
        </pc:sldMkLst>
        <pc:spChg chg="mod">
          <ac:chgData name="Fiza Murtaza" userId="S::f.murtaza@su.arts.ac.uk::f7fd9f49-adfb-4239-b95c-a16b43c8105f" providerId="AD" clId="Web-{F1571FC1-A951-1238-C1D1-107D75C56B69}" dt="2022-10-27T14:41:51.649" v="252" actId="20577"/>
          <ac:spMkLst>
            <pc:docMk/>
            <pc:sldMk cId="128632686" sldId="256"/>
            <ac:spMk id="3" creationId="{00000000-0000-0000-0000-000000000000}"/>
          </ac:spMkLst>
        </pc:spChg>
      </pc:sldChg>
      <pc:sldChg chg="modSp">
        <pc:chgData name="Fiza Murtaza" userId="S::f.murtaza@su.arts.ac.uk::f7fd9f49-adfb-4239-b95c-a16b43c8105f" providerId="AD" clId="Web-{F1571FC1-A951-1238-C1D1-107D75C56B69}" dt="2022-10-27T14:36:29.543" v="223" actId="20577"/>
        <pc:sldMkLst>
          <pc:docMk/>
          <pc:sldMk cId="4168565931" sldId="259"/>
        </pc:sldMkLst>
        <pc:spChg chg="mod">
          <ac:chgData name="Fiza Murtaza" userId="S::f.murtaza@su.arts.ac.uk::f7fd9f49-adfb-4239-b95c-a16b43c8105f" providerId="AD" clId="Web-{F1571FC1-A951-1238-C1D1-107D75C56B69}" dt="2022-10-27T14:36:29.543" v="223" actId="20577"/>
          <ac:spMkLst>
            <pc:docMk/>
            <pc:sldMk cId="4168565931" sldId="259"/>
            <ac:spMk id="3" creationId="{13F73613-850B-4116-3AE6-F2204619F134}"/>
          </ac:spMkLst>
        </pc:spChg>
      </pc:sldChg>
      <pc:sldChg chg="modSp">
        <pc:chgData name="Fiza Murtaza" userId="S::f.murtaza@su.arts.ac.uk::f7fd9f49-adfb-4239-b95c-a16b43c8105f" providerId="AD" clId="Web-{F1571FC1-A951-1238-C1D1-107D75C56B69}" dt="2022-10-27T14:39:06.752" v="241" actId="20577"/>
        <pc:sldMkLst>
          <pc:docMk/>
          <pc:sldMk cId="183690084" sldId="260"/>
        </pc:sldMkLst>
        <pc:spChg chg="mod">
          <ac:chgData name="Fiza Murtaza" userId="S::f.murtaza@su.arts.ac.uk::f7fd9f49-adfb-4239-b95c-a16b43c8105f" providerId="AD" clId="Web-{F1571FC1-A951-1238-C1D1-107D75C56B69}" dt="2022-10-27T14:39:06.752" v="241" actId="20577"/>
          <ac:spMkLst>
            <pc:docMk/>
            <pc:sldMk cId="183690084" sldId="260"/>
            <ac:spMk id="3" creationId="{A054F36B-C938-3178-CDE8-E1F9FAC42E40}"/>
          </ac:spMkLst>
        </pc:spChg>
      </pc:sldChg>
      <pc:sldChg chg="modSp">
        <pc:chgData name="Fiza Murtaza" userId="S::f.murtaza@su.arts.ac.uk::f7fd9f49-adfb-4239-b95c-a16b43c8105f" providerId="AD" clId="Web-{F1571FC1-A951-1238-C1D1-107D75C56B69}" dt="2022-10-27T14:45:28.485" v="282" actId="20577"/>
        <pc:sldMkLst>
          <pc:docMk/>
          <pc:sldMk cId="3017388841" sldId="261"/>
        </pc:sldMkLst>
        <pc:spChg chg="mod">
          <ac:chgData name="Fiza Murtaza" userId="S::f.murtaza@su.arts.ac.uk::f7fd9f49-adfb-4239-b95c-a16b43c8105f" providerId="AD" clId="Web-{F1571FC1-A951-1238-C1D1-107D75C56B69}" dt="2022-10-27T14:45:28.485" v="282" actId="20577"/>
          <ac:spMkLst>
            <pc:docMk/>
            <pc:sldMk cId="3017388841" sldId="261"/>
            <ac:spMk id="3" creationId="{CA2C0938-F203-384E-C166-A16AAEEF20D6}"/>
          </ac:spMkLst>
        </pc:spChg>
      </pc:sldChg>
      <pc:sldChg chg="modSp">
        <pc:chgData name="Fiza Murtaza" userId="S::f.murtaza@su.arts.ac.uk::f7fd9f49-adfb-4239-b95c-a16b43c8105f" providerId="AD" clId="Web-{F1571FC1-A951-1238-C1D1-107D75C56B69}" dt="2022-10-27T14:23:22.122" v="161" actId="20577"/>
        <pc:sldMkLst>
          <pc:docMk/>
          <pc:sldMk cId="3909997888" sldId="262"/>
        </pc:sldMkLst>
        <pc:spChg chg="mod">
          <ac:chgData name="Fiza Murtaza" userId="S::f.murtaza@su.arts.ac.uk::f7fd9f49-adfb-4239-b95c-a16b43c8105f" providerId="AD" clId="Web-{F1571FC1-A951-1238-C1D1-107D75C56B69}" dt="2022-10-27T14:23:22.122" v="161" actId="20577"/>
          <ac:spMkLst>
            <pc:docMk/>
            <pc:sldMk cId="3909997888" sldId="262"/>
            <ac:spMk id="3" creationId="{4EE2E961-F490-E8BA-2826-AE35EE75DC59}"/>
          </ac:spMkLst>
        </pc:spChg>
      </pc:sldChg>
      <pc:sldChg chg="modSp">
        <pc:chgData name="Fiza Murtaza" userId="S::f.murtaza@su.arts.ac.uk::f7fd9f49-adfb-4239-b95c-a16b43c8105f" providerId="AD" clId="Web-{F1571FC1-A951-1238-C1D1-107D75C56B69}" dt="2022-10-27T14:19:45.207" v="148" actId="20577"/>
        <pc:sldMkLst>
          <pc:docMk/>
          <pc:sldMk cId="1438616513" sldId="265"/>
        </pc:sldMkLst>
        <pc:spChg chg="mod">
          <ac:chgData name="Fiza Murtaza" userId="S::f.murtaza@su.arts.ac.uk::f7fd9f49-adfb-4239-b95c-a16b43c8105f" providerId="AD" clId="Web-{F1571FC1-A951-1238-C1D1-107D75C56B69}" dt="2022-10-27T14:18:05.985" v="98" actId="20577"/>
          <ac:spMkLst>
            <pc:docMk/>
            <pc:sldMk cId="1438616513" sldId="265"/>
            <ac:spMk id="2" creationId="{65224243-E80D-0EAF-A39C-21D166048019}"/>
          </ac:spMkLst>
        </pc:spChg>
        <pc:spChg chg="mod">
          <ac:chgData name="Fiza Murtaza" userId="S::f.murtaza@su.arts.ac.uk::f7fd9f49-adfb-4239-b95c-a16b43c8105f" providerId="AD" clId="Web-{F1571FC1-A951-1238-C1D1-107D75C56B69}" dt="2022-10-27T14:19:45.207" v="148" actId="20577"/>
          <ac:spMkLst>
            <pc:docMk/>
            <pc:sldMk cId="1438616513" sldId="265"/>
            <ac:spMk id="3" creationId="{1CE22A88-9CE7-5CF5-D476-59FE64EB0BE7}"/>
          </ac:spMkLst>
        </pc:spChg>
      </pc:sldChg>
      <pc:sldChg chg="modSp">
        <pc:chgData name="Fiza Murtaza" userId="S::f.murtaza@su.arts.ac.uk::f7fd9f49-adfb-4239-b95c-a16b43c8105f" providerId="AD" clId="Web-{F1571FC1-A951-1238-C1D1-107D75C56B69}" dt="2022-10-27T14:16:59.310" v="90" actId="20577"/>
        <pc:sldMkLst>
          <pc:docMk/>
          <pc:sldMk cId="1631155220" sldId="267"/>
        </pc:sldMkLst>
        <pc:spChg chg="mod">
          <ac:chgData name="Fiza Murtaza" userId="S::f.murtaza@su.arts.ac.uk::f7fd9f49-adfb-4239-b95c-a16b43c8105f" providerId="AD" clId="Web-{F1571FC1-A951-1238-C1D1-107D75C56B69}" dt="2022-10-27T14:16:59.310" v="90" actId="20577"/>
          <ac:spMkLst>
            <pc:docMk/>
            <pc:sldMk cId="1631155220" sldId="267"/>
            <ac:spMk id="3" creationId="{425BB825-3DE3-5D7E-E7F9-67A478043D3A}"/>
          </ac:spMkLst>
        </pc:spChg>
      </pc:sldChg>
      <pc:sldChg chg="new del">
        <pc:chgData name="Fiza Murtaza" userId="S::f.murtaza@su.arts.ac.uk::f7fd9f49-adfb-4239-b95c-a16b43c8105f" providerId="AD" clId="Web-{F1571FC1-A951-1238-C1D1-107D75C56B69}" dt="2022-10-27T14:17:49.265" v="92"/>
        <pc:sldMkLst>
          <pc:docMk/>
          <pc:sldMk cId="1756037422" sldId="268"/>
        </pc:sldMkLst>
      </pc:sldChg>
    </pc:docChg>
  </pc:docChgLst>
  <pc:docChgLst>
    <pc:chgData name="Nivetha Tilakkumar" userId="S::n.tilakkumar@su.arts.ac.uk::4bc033ef-07a7-41c7-b269-e4e19a417cf6" providerId="AD" clId="Web-{39A5BB76-E91C-CBA6-10D0-C26F2C6832D2}"/>
    <pc:docChg chg="addSld delSld modSld sldOrd">
      <pc:chgData name="Nivetha Tilakkumar" userId="S::n.tilakkumar@su.arts.ac.uk::4bc033ef-07a7-41c7-b269-e4e19a417cf6" providerId="AD" clId="Web-{39A5BB76-E91C-CBA6-10D0-C26F2C6832D2}" dt="2023-09-07T13:16:57.573" v="212" actId="1076"/>
      <pc:docMkLst>
        <pc:docMk/>
      </pc:docMkLst>
      <pc:sldChg chg="addSp delSp modSp">
        <pc:chgData name="Nivetha Tilakkumar" userId="S::n.tilakkumar@su.arts.ac.uk::4bc033ef-07a7-41c7-b269-e4e19a417cf6" providerId="AD" clId="Web-{39A5BB76-E91C-CBA6-10D0-C26F2C6832D2}" dt="2023-09-07T13:16:50.713" v="211" actId="1076"/>
        <pc:sldMkLst>
          <pc:docMk/>
          <pc:sldMk cId="4168565931" sldId="259"/>
        </pc:sldMkLst>
        <pc:spChg chg="mod">
          <ac:chgData name="Nivetha Tilakkumar" userId="S::n.tilakkumar@su.arts.ac.uk::4bc033ef-07a7-41c7-b269-e4e19a417cf6" providerId="AD" clId="Web-{39A5BB76-E91C-CBA6-10D0-C26F2C6832D2}" dt="2023-09-07T13:16:50.713" v="211" actId="1076"/>
          <ac:spMkLst>
            <pc:docMk/>
            <pc:sldMk cId="4168565931" sldId="259"/>
            <ac:spMk id="2" creationId="{785DAB8F-77EC-7453-7F1C-CACC780CA18E}"/>
          </ac:spMkLst>
        </pc:spChg>
        <pc:spChg chg="del mod">
          <ac:chgData name="Nivetha Tilakkumar" userId="S::n.tilakkumar@su.arts.ac.uk::4bc033ef-07a7-41c7-b269-e4e19a417cf6" providerId="AD" clId="Web-{39A5BB76-E91C-CBA6-10D0-C26F2C6832D2}" dt="2023-09-07T13:05:06.188" v="8"/>
          <ac:spMkLst>
            <pc:docMk/>
            <pc:sldMk cId="4168565931" sldId="259"/>
            <ac:spMk id="3" creationId="{13F73613-850B-4116-3AE6-F2204619F134}"/>
          </ac:spMkLst>
        </pc:spChg>
        <pc:spChg chg="add del mod">
          <ac:chgData name="Nivetha Tilakkumar" userId="S::n.tilakkumar@su.arts.ac.uk::4bc033ef-07a7-41c7-b269-e4e19a417cf6" providerId="AD" clId="Web-{39A5BB76-E91C-CBA6-10D0-C26F2C6832D2}" dt="2023-09-07T13:05:07.297" v="9"/>
          <ac:spMkLst>
            <pc:docMk/>
            <pc:sldMk cId="4168565931" sldId="259"/>
            <ac:spMk id="5" creationId="{B03D3B7B-712E-CFE4-D6F1-BDEC5211CF37}"/>
          </ac:spMkLst>
        </pc:spChg>
        <pc:spChg chg="add del mod">
          <ac:chgData name="Nivetha Tilakkumar" userId="S::n.tilakkumar@su.arts.ac.uk::4bc033ef-07a7-41c7-b269-e4e19a417cf6" providerId="AD" clId="Web-{39A5BB76-E91C-CBA6-10D0-C26F2C6832D2}" dt="2023-09-07T13:08:28.648" v="22"/>
          <ac:spMkLst>
            <pc:docMk/>
            <pc:sldMk cId="4168565931" sldId="259"/>
            <ac:spMk id="9" creationId="{FD8D9935-DD4C-7A08-1ACB-9F3E17C73540}"/>
          </ac:spMkLst>
        </pc:spChg>
        <pc:picChg chg="add del mod ord">
          <ac:chgData name="Nivetha Tilakkumar" userId="S::n.tilakkumar@su.arts.ac.uk::4bc033ef-07a7-41c7-b269-e4e19a417cf6" providerId="AD" clId="Web-{39A5BB76-E91C-CBA6-10D0-C26F2C6832D2}" dt="2023-09-07T13:08:11.491" v="21"/>
          <ac:picMkLst>
            <pc:docMk/>
            <pc:sldMk cId="4168565931" sldId="259"/>
            <ac:picMk id="6" creationId="{AFA45CF5-0EA2-9F6E-55EA-59825E16B21C}"/>
          </ac:picMkLst>
        </pc:picChg>
        <pc:picChg chg="add mod ord">
          <ac:chgData name="Nivetha Tilakkumar" userId="S::n.tilakkumar@su.arts.ac.uk::4bc033ef-07a7-41c7-b269-e4e19a417cf6" providerId="AD" clId="Web-{39A5BB76-E91C-CBA6-10D0-C26F2C6832D2}" dt="2023-09-07T13:08:53.430" v="26" actId="1076"/>
          <ac:picMkLst>
            <pc:docMk/>
            <pc:sldMk cId="4168565931" sldId="259"/>
            <ac:picMk id="11" creationId="{D0ADA836-A191-D06A-C475-7706B594456B}"/>
          </ac:picMkLst>
        </pc:picChg>
      </pc:sldChg>
      <pc:sldChg chg="modSp">
        <pc:chgData name="Nivetha Tilakkumar" userId="S::n.tilakkumar@su.arts.ac.uk::4bc033ef-07a7-41c7-b269-e4e19a417cf6" providerId="AD" clId="Web-{39A5BB76-E91C-CBA6-10D0-C26F2C6832D2}" dt="2023-09-07T13:10:21.949" v="29" actId="20577"/>
        <pc:sldMkLst>
          <pc:docMk/>
          <pc:sldMk cId="3909997888" sldId="262"/>
        </pc:sldMkLst>
        <pc:spChg chg="mod">
          <ac:chgData name="Nivetha Tilakkumar" userId="S::n.tilakkumar@su.arts.ac.uk::4bc033ef-07a7-41c7-b269-e4e19a417cf6" providerId="AD" clId="Web-{39A5BB76-E91C-CBA6-10D0-C26F2C6832D2}" dt="2023-09-07T13:10:21.949" v="29" actId="20577"/>
          <ac:spMkLst>
            <pc:docMk/>
            <pc:sldMk cId="3909997888" sldId="262"/>
            <ac:spMk id="3" creationId="{4EE2E961-F490-E8BA-2826-AE35EE75DC59}"/>
          </ac:spMkLst>
        </pc:spChg>
      </pc:sldChg>
      <pc:sldChg chg="add replId">
        <pc:chgData name="Nivetha Tilakkumar" userId="S::n.tilakkumar@su.arts.ac.uk::4bc033ef-07a7-41c7-b269-e4e19a417cf6" providerId="AD" clId="Web-{39A5BB76-E91C-CBA6-10D0-C26F2C6832D2}" dt="2023-09-07T13:04:28.780" v="7"/>
        <pc:sldMkLst>
          <pc:docMk/>
          <pc:sldMk cId="512376445" sldId="268"/>
        </pc:sldMkLst>
      </pc:sldChg>
      <pc:sldChg chg="new del">
        <pc:chgData name="Nivetha Tilakkumar" userId="S::n.tilakkumar@su.arts.ac.uk::4bc033ef-07a7-41c7-b269-e4e19a417cf6" providerId="AD" clId="Web-{39A5BB76-E91C-CBA6-10D0-C26F2C6832D2}" dt="2023-09-07T13:11:02.310" v="31"/>
        <pc:sldMkLst>
          <pc:docMk/>
          <pc:sldMk cId="882210472" sldId="269"/>
        </pc:sldMkLst>
      </pc:sldChg>
      <pc:sldChg chg="addSp delSp modSp add ord replId">
        <pc:chgData name="Nivetha Tilakkumar" userId="S::n.tilakkumar@su.arts.ac.uk::4bc033ef-07a7-41c7-b269-e4e19a417cf6" providerId="AD" clId="Web-{39A5BB76-E91C-CBA6-10D0-C26F2C6832D2}" dt="2023-09-07T13:16:57.573" v="212" actId="1076"/>
        <pc:sldMkLst>
          <pc:docMk/>
          <pc:sldMk cId="1677530994" sldId="269"/>
        </pc:sldMkLst>
        <pc:spChg chg="mod">
          <ac:chgData name="Nivetha Tilakkumar" userId="S::n.tilakkumar@su.arts.ac.uk::4bc033ef-07a7-41c7-b269-e4e19a417cf6" providerId="AD" clId="Web-{39A5BB76-E91C-CBA6-10D0-C26F2C6832D2}" dt="2023-09-07T13:16:57.573" v="212" actId="1076"/>
          <ac:spMkLst>
            <pc:docMk/>
            <pc:sldMk cId="1677530994" sldId="269"/>
            <ac:spMk id="2" creationId="{65224243-E80D-0EAF-A39C-21D166048019}"/>
          </ac:spMkLst>
        </pc:spChg>
        <pc:spChg chg="mod">
          <ac:chgData name="Nivetha Tilakkumar" userId="S::n.tilakkumar@su.arts.ac.uk::4bc033ef-07a7-41c7-b269-e4e19a417cf6" providerId="AD" clId="Web-{39A5BB76-E91C-CBA6-10D0-C26F2C6832D2}" dt="2023-09-07T13:16:02.086" v="208" actId="20577"/>
          <ac:spMkLst>
            <pc:docMk/>
            <pc:sldMk cId="1677530994" sldId="269"/>
            <ac:spMk id="3" creationId="{1CE22A88-9CE7-5CF5-D476-59FE64EB0BE7}"/>
          </ac:spMkLst>
        </pc:spChg>
        <pc:picChg chg="add del mod">
          <ac:chgData name="Nivetha Tilakkumar" userId="S::n.tilakkumar@su.arts.ac.uk::4bc033ef-07a7-41c7-b269-e4e19a417cf6" providerId="AD" clId="Web-{39A5BB76-E91C-CBA6-10D0-C26F2C6832D2}" dt="2023-09-07T13:12:43.938" v="45"/>
          <ac:picMkLst>
            <pc:docMk/>
            <pc:sldMk cId="1677530994" sldId="269"/>
            <ac:picMk id="4" creationId="{0D6E8AD8-DE4B-F826-3192-8ABCFD589FAF}"/>
          </ac:picMkLst>
        </pc:picChg>
        <pc:picChg chg="add del mod">
          <ac:chgData name="Nivetha Tilakkumar" userId="S::n.tilakkumar@su.arts.ac.uk::4bc033ef-07a7-41c7-b269-e4e19a417cf6" providerId="AD" clId="Web-{39A5BB76-E91C-CBA6-10D0-C26F2C6832D2}" dt="2023-09-07T13:12:57.017" v="47"/>
          <ac:picMkLst>
            <pc:docMk/>
            <pc:sldMk cId="1677530994" sldId="269"/>
            <ac:picMk id="5" creationId="{3665583F-BC2D-6462-637C-A3DACBC83D23}"/>
          </ac:picMkLst>
        </pc:picChg>
        <pc:picChg chg="add del mod">
          <ac:chgData name="Nivetha Tilakkumar" userId="S::n.tilakkumar@su.arts.ac.uk::4bc033ef-07a7-41c7-b269-e4e19a417cf6" providerId="AD" clId="Web-{39A5BB76-E91C-CBA6-10D0-C26F2C6832D2}" dt="2023-09-07T13:13:12.002" v="49"/>
          <ac:picMkLst>
            <pc:docMk/>
            <pc:sldMk cId="1677530994" sldId="269"/>
            <ac:picMk id="6" creationId="{B73A4E84-44A7-B2AA-25C0-5F03BFF1CD93}"/>
          </ac:picMkLst>
        </pc:picChg>
        <pc:picChg chg="add del mod">
          <ac:chgData name="Nivetha Tilakkumar" userId="S::n.tilakkumar@su.arts.ac.uk::4bc033ef-07a7-41c7-b269-e4e19a417cf6" providerId="AD" clId="Web-{39A5BB76-E91C-CBA6-10D0-C26F2C6832D2}" dt="2023-09-07T13:13:28.049" v="51"/>
          <ac:picMkLst>
            <pc:docMk/>
            <pc:sldMk cId="1677530994" sldId="269"/>
            <ac:picMk id="7" creationId="{802396E5-3609-E14F-A5E2-226E293FFBC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7DD01-3AEC-495B-A476-4C4718B673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7C96A6-3CEC-4B8F-86F9-E7EBACB33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9129-1D91-4E3E-BDC0-7F02B2AE8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2805-1C3A-4D92-922B-6032C25C68F1}" type="datetime1">
              <a:rPr lang="en-US" smtClean="0"/>
              <a:t>9/7/2023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F8910-47BF-4705-A85B-18072B0A1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516AC-FFC7-494E-A459-10051A513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9DE-C241-4D93-84BB-BCCDC8E96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146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D519F-38AF-4FE1-BC99-E17D46A93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E8AD4-3FBA-4E76-B0E5-9189908CB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2E043-FD95-45B1-9048-1876CFDD5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77711-FE95-4EF0-9F94-E60DE8339D0E}" type="datetime1">
              <a:rPr lang="en-US" smtClean="0"/>
              <a:t>9/7/2023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B52B9-71F1-4F85-BB24-098B839DB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ADD7E-020C-4D67-92A7-AC672D916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9DE-C241-4D93-84BB-BCCDC8E96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925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0A016-62E0-41E7-B875-16709805F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1ECEA6-19FB-4FA2-8687-9EDA78212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120E24-887B-42C8-9C9F-644545D09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77D8A-CD5B-4FC0-94D7-E465C5D74FFC}" type="datetime1">
              <a:rPr lang="en-US" smtClean="0"/>
              <a:t>9/7/2023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E99C4-DE23-4031-AFCF-F9431B5EF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A0E0F-4A86-46B7-98BE-11AD5A69C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9DE-C241-4D93-84BB-BCCDC8E96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620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60B12-8435-4660-B083-D85FE903E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3543D-2440-4A93-A46B-9773B161C6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1E8126-E9DE-49B7-ACC2-97B1F0BE92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DEB6F7-D9DA-45E4-AB59-A86F6922F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DF13F-E6A2-43B7-95B2-184D462E4286}" type="datetime1">
              <a:rPr lang="en-US" smtClean="0"/>
              <a:t>9/7/2023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595D59-63B4-45E5-A914-1C350337A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199C3C-3D6D-4F88-A900-0F905C9EE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9DE-C241-4D93-84BB-BCCDC8E96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493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F68AB-570F-4897-9536-0B0FBCE9C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5041D5-67ED-4FBD-AEB5-4CBC583BE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A10E82-A8B6-42D1-B548-44BCEB6BFE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591605-3607-4601-8F4B-A503A2E403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9E3130-0077-4B70-8138-CBD3ECF2F4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33B8C-38FC-4C7C-8756-994EEAAA0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3B2F2-FD9E-4A6C-9AC3-4FDDB62D80CF}" type="datetime1">
              <a:rPr lang="en-US" smtClean="0"/>
              <a:t>9/7/2023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065498-25B7-4579-BF51-8D3177B1E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F584ED-2417-4D05-A0D6-7FC53BDA5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9DE-C241-4D93-84BB-BCCDC8E96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2690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2BDC5-8391-4500-975A-D749743CA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56E245-5C9B-478F-896E-9BFABCE62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67854-33DC-4B0B-B23A-D092D9DBBE94}" type="datetime1">
              <a:rPr lang="en-US" smtClean="0"/>
              <a:t>9/7/2023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8813EF-5FEF-43A0-B150-064E6586E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223BBB-2989-4D5A-BC49-7C9E2955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9DE-C241-4D93-84BB-BCCDC8E96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6227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2E3B9E-0E9A-4FD6-83B3-E093DCE95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E630-20C6-419B-9FA0-2D6B2AC061EA}" type="datetime1">
              <a:rPr lang="en-US" smtClean="0"/>
              <a:t>9/7/2023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C9BE69-A9A4-4440-962E-5C813AB92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852153-144E-4E5F-AC31-3924E9255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9DE-C241-4D93-84BB-BCCDC8E96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1819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9032C-7B1B-43AA-B9C0-6BA0EB4A5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03B25-DDEE-4031-93A5-60DA60190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F4F145-8CE1-4D13-94F4-1EC75AEBF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B7231-009C-46AA-B8AC-2FED0CC30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6A1E-2DEA-4A90-A15C-8B9E02C6DC6F}" type="datetime1">
              <a:rPr lang="en-US" smtClean="0"/>
              <a:t>9/7/2023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7231A7-CD1F-42A3-9CCC-9DD38C180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3D1DE3-082A-4C64-9E0F-FCE0CDE4C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9DE-C241-4D93-84BB-BCCDC8E96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10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C58D2-30A3-4061-A58B-2E5DB2115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24E624-FFD1-445F-A1CC-5E0AAEC88C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765FED-69D0-4089-9465-8D969D003D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CE2E1A-C95D-48F7-A171-1CA275139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C3AC-6A2E-4E1B-9B04-1D5117A88056}" type="datetime1">
              <a:rPr lang="en-US" smtClean="0"/>
              <a:t>9/7/2023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34A990-EC07-4C8A-850E-394118CC0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96D6D1-3A90-4B5E-A79C-BCCCC6602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9DE-C241-4D93-84BB-BCCDC8E96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8110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A3E77-844A-48DD-BF89-5FF302119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9DF77B-5373-4040-A1A4-918421F53B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FC467-D52D-42DF-9D71-34D42347F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7C3D-17AE-463F-8AA8-05F6E752A879}" type="datetime1">
              <a:rPr lang="en-US" smtClean="0"/>
              <a:t>9/7/2023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6548A-E885-4228-BD57-C571BBF7D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C5E61-CF59-4439-9F45-C57ED095F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9DE-C241-4D93-84BB-BCCDC8E96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4824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0B402D-D07F-49FF-8FF1-7D80B551AA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E43CD1-9B6E-4882-BCFE-2E1A56CFE4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26E9FD-A7B6-41F8-8C2C-F75FA0298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02DC-2EF1-4496-BE10-03C7B537D993}" type="datetime1">
              <a:rPr lang="en-US" smtClean="0"/>
              <a:t>9/7/2023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61C7F-1686-4F89-A5B7-D2CFEC210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B3DEC-2173-4864-A2CA-AC8EB9EDD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9DE-C241-4D93-84BB-BCCDC8E96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997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0F956F-7156-40B4-B53F-49A56B074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232F7F-654A-44B2-AAA1-851517F82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84149-E970-4417-9813-43DD4911BE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A343B-8893-4C3A-9876-7E0CC1C27E85}" type="datetime1">
              <a:rPr lang="en-US" smtClean="0"/>
              <a:t>9/7/2023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70519-0F10-4B39-8DDE-DCFBFC2E0E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D0BA8-7374-4694-8860-BE8D6CC81D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F09DE-C241-4D93-84BB-BCCDC8E96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244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societies@su.arts.ac.u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1">
            <a:extLst>
              <a:ext uri="{FF2B5EF4-FFF2-40B4-BE49-F238E27FC236}">
                <a16:creationId xmlns:a16="http://schemas.microsoft.com/office/drawing/2014/main" id="{FEF4E260-B79D-41D8-90EB-C84807CD77E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135" y="476778"/>
            <a:ext cx="7212450" cy="59206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13">
            <a:extLst>
              <a:ext uri="{FF2B5EF4-FFF2-40B4-BE49-F238E27FC236}">
                <a16:creationId xmlns:a16="http://schemas.microsoft.com/office/drawing/2014/main" id="{0686AD50-C6DC-4D98-A467-9AC1F3C2D8D0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230880" y="4424906"/>
            <a:ext cx="36576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5">
            <a:extLst>
              <a:ext uri="{FF2B5EF4-FFF2-40B4-BE49-F238E27FC236}">
                <a16:creationId xmlns:a16="http://schemas.microsoft.com/office/drawing/2014/main" id="{241208F6-8B1C-4098-9388-150BC8E447B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452" y="476778"/>
            <a:ext cx="3864383" cy="592065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74815-8D52-4C25-8B00-31274AC502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51452" y="6397431"/>
            <a:ext cx="276641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532945C-1793-4856-AE3F-71D7DF8903D6}" type="datetime1">
              <a:rPr lang="en-US" sz="1050" smtClean="0"/>
              <a:t>9/7/2023</a:t>
            </a:fld>
            <a:endParaRPr lang="en-GB" sz="105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8F7176-AD4F-4998-8ED5-6BE7F948D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64515" y="6397431"/>
            <a:ext cx="72991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EAF09DE-C241-4D93-84BB-BCCDC8E96924}" type="slidenum">
              <a:rPr lang="en-GB" sz="1050" dirty="0"/>
              <a:pPr>
                <a:spcAft>
                  <a:spcPts val="600"/>
                </a:spcAft>
              </a:pPr>
              <a:t>1</a:t>
            </a:fld>
            <a:endParaRPr lang="en-GB" sz="1050"/>
          </a:p>
        </p:txBody>
      </p:sp>
      <p:pic>
        <p:nvPicPr>
          <p:cNvPr id="8" name="Picture 7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5F4911CB-E01F-420F-927C-9564600EF86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441" y="2389474"/>
            <a:ext cx="1656086" cy="1561684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A7E5769E-41EE-44C3-B384-3BD13FDBD3C8}"/>
              </a:ext>
            </a:extLst>
          </p:cNvPr>
          <p:cNvSpPr>
            <a:spLocks noGrp="1"/>
          </p:cNvSpPr>
          <p:nvPr/>
        </p:nvSpPr>
        <p:spPr>
          <a:xfrm>
            <a:off x="1118215" y="1269255"/>
            <a:ext cx="6344541" cy="30820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sz="5400" b="1">
                <a:solidFill>
                  <a:schemeClr val="bg1"/>
                </a:solidFill>
                <a:latin typeface="+mn-lt"/>
              </a:rPr>
              <a:t>Event Planning Committee Training </a:t>
            </a:r>
            <a:endParaRPr lang="en-GB" sz="5400">
              <a:solidFill>
                <a:schemeClr val="bg1"/>
              </a:solidFill>
              <a:latin typeface="+mn-lt"/>
            </a:endParaRPr>
          </a:p>
          <a:p>
            <a:pPr algn="r"/>
            <a:r>
              <a:rPr lang="en-GB" sz="5400" b="1">
                <a:solidFill>
                  <a:schemeClr val="bg1"/>
                </a:solidFill>
                <a:latin typeface="+mn-lt"/>
              </a:rPr>
              <a:t>2022</a:t>
            </a:r>
            <a:endParaRPr lang="en-GB" sz="5400">
              <a:solidFill>
                <a:schemeClr val="bg1"/>
              </a:solidFill>
              <a:latin typeface="+mn-lt"/>
              <a:ea typeface="Roboto"/>
              <a:cs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843219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B128C0-F438-BB7A-1F90-A19278D8E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Ticketed, </a:t>
            </a:r>
            <a:br>
              <a:rPr lang="en-US">
                <a:solidFill>
                  <a:srgbClr val="FFFFFF"/>
                </a:solidFill>
              </a:rPr>
            </a:br>
            <a:r>
              <a:rPr lang="en-US">
                <a:solidFill>
                  <a:srgbClr val="FFFFFF"/>
                </a:solidFill>
              </a:rPr>
              <a:t>non ticketed?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C0938-F203-384E-C166-A16AAEEF2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r>
              <a:rPr lang="en-US" sz="2500" b="1">
                <a:latin typeface="Calibri"/>
                <a:cs typeface="Calibri"/>
              </a:rPr>
              <a:t>Will it be ticketed or non-ticketed?</a:t>
            </a:r>
          </a:p>
          <a:p>
            <a:r>
              <a:rPr lang="en-US" sz="2500" b="1">
                <a:latin typeface="Calibri"/>
                <a:cs typeface="Calibri"/>
              </a:rPr>
              <a:t>Sometimes even free events can be ticketed in order to confirm attendee numbers </a:t>
            </a:r>
          </a:p>
          <a:p>
            <a:r>
              <a:rPr lang="en-US" sz="2500" b="1">
                <a:latin typeface="Calibri"/>
                <a:cs typeface="Calibri"/>
              </a:rPr>
              <a:t>Grant funding from us may cover some or all of the cost – price tickets accordingly </a:t>
            </a:r>
          </a:p>
          <a:p>
            <a:r>
              <a:rPr lang="en-US" sz="2500" b="1">
                <a:latin typeface="Calibri"/>
                <a:cs typeface="Calibri"/>
              </a:rPr>
              <a:t>Tickets can be put on the Arts SU website though our Communications team or via external websites such as Eventbrite </a:t>
            </a:r>
          </a:p>
        </p:txBody>
      </p:sp>
    </p:spTree>
    <p:extLst>
      <p:ext uri="{BB962C8B-B14F-4D97-AF65-F5344CB8AC3E}">
        <p14:creationId xmlns:p14="http://schemas.microsoft.com/office/powerpoint/2010/main" val="3017388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DB4BA5-65C7-030D-C38A-9CD9F54F0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834" y="1240076"/>
            <a:ext cx="3964265" cy="4584527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Marketing &amp;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2E961-F490-E8BA-2826-AE35EE75D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7372" y="873188"/>
            <a:ext cx="6034827" cy="491646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b="1">
                <a:latin typeface="Calibri"/>
                <a:cs typeface="Calibri"/>
              </a:rPr>
              <a:t>Marketing includes design, so any posters or artwork needed for the event. </a:t>
            </a:r>
          </a:p>
          <a:p>
            <a:r>
              <a:rPr lang="en-US" b="1">
                <a:latin typeface="Calibri"/>
                <a:cs typeface="Calibri"/>
              </a:rPr>
              <a:t>Communication refers to spreading the word. How will people know about this event taking place, how will they purchase tickets or book a free space? Arts SU website and Communications team (newsletter, social media) can also be used but will require sufficient notice.</a:t>
            </a:r>
          </a:p>
          <a:p>
            <a:r>
              <a:rPr lang="en-US" b="1">
                <a:latin typeface="Calibri"/>
                <a:cs typeface="Calibri"/>
              </a:rPr>
              <a:t>Where would you want to post about the event, e.g. social media platform of your society? </a:t>
            </a:r>
          </a:p>
          <a:p>
            <a:r>
              <a:rPr lang="en-US" b="1">
                <a:latin typeface="Calibri"/>
                <a:cs typeface="Calibri"/>
              </a:rPr>
              <a:t>For exclusive events, ensure you have confirmations from attendees. </a:t>
            </a:r>
          </a:p>
        </p:txBody>
      </p:sp>
    </p:spTree>
    <p:extLst>
      <p:ext uri="{BB962C8B-B14F-4D97-AF65-F5344CB8AC3E}">
        <p14:creationId xmlns:p14="http://schemas.microsoft.com/office/powerpoint/2010/main" val="3909997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E424FD-766E-46D3-5950-82E0F7224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117" y="1240076"/>
            <a:ext cx="3619208" cy="4584527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Registration,</a:t>
            </a:r>
            <a:br>
              <a:rPr lang="en-US">
                <a:solidFill>
                  <a:srgbClr val="FFFFFF"/>
                </a:solidFill>
              </a:rPr>
            </a:br>
            <a:r>
              <a:rPr lang="en-US">
                <a:solidFill>
                  <a:srgbClr val="FFFFFF"/>
                </a:solidFill>
              </a:rPr>
              <a:t>checking-in,</a:t>
            </a:r>
            <a:br>
              <a:rPr lang="en-US">
                <a:solidFill>
                  <a:srgbClr val="FFFFFF"/>
                </a:solidFill>
              </a:rPr>
            </a:br>
            <a:r>
              <a:rPr lang="en-US">
                <a:solidFill>
                  <a:srgbClr val="FFFFFF"/>
                </a:solidFill>
              </a:rPr>
              <a:t>keeping count</a:t>
            </a:r>
            <a:br>
              <a:rPr lang="en-US"/>
            </a:b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82D03-4B68-CBF7-9475-B1D299230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r>
              <a:rPr lang="en-US" sz="2300" b="1">
                <a:latin typeface="Calibri"/>
                <a:cs typeface="Calibri"/>
              </a:rPr>
              <a:t>Prepare a guest list prior to the event</a:t>
            </a:r>
          </a:p>
          <a:p>
            <a:r>
              <a:rPr lang="en-US" sz="2300" b="1">
                <a:latin typeface="Calibri"/>
                <a:cs typeface="Calibri"/>
              </a:rPr>
              <a:t>Decide how you want people to register for the event, e.g. confirm spaces via email? Using a ticketing platform? </a:t>
            </a:r>
          </a:p>
          <a:p>
            <a:r>
              <a:rPr lang="en-US" sz="2300" b="1">
                <a:latin typeface="Calibri"/>
                <a:cs typeface="Calibri"/>
              </a:rPr>
              <a:t>Double check attendee numbers on the day to see how successful your registration process was</a:t>
            </a:r>
          </a:p>
          <a:p>
            <a:r>
              <a:rPr lang="en-US" sz="2300" b="1" i="1">
                <a:latin typeface="Calibri"/>
                <a:cs typeface="Calibri"/>
              </a:rPr>
              <a:t>This is particularly important for events that have strict numbers, e.g. workshops, sports events, ticketed pre-booked events*</a:t>
            </a:r>
          </a:p>
        </p:txBody>
      </p:sp>
    </p:spTree>
    <p:extLst>
      <p:ext uri="{BB962C8B-B14F-4D97-AF65-F5344CB8AC3E}">
        <p14:creationId xmlns:p14="http://schemas.microsoft.com/office/powerpoint/2010/main" val="2040061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224243-E80D-0EAF-A39C-21D166048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212" y="1240076"/>
            <a:ext cx="3317284" cy="4584527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Event </a:t>
            </a:r>
            <a:br>
              <a:rPr lang="en-US">
                <a:solidFill>
                  <a:srgbClr val="FFFFFF"/>
                </a:solidFill>
              </a:rPr>
            </a:br>
            <a:r>
              <a:rPr lang="en-US">
                <a:solidFill>
                  <a:srgbClr val="FFFFFF"/>
                </a:solidFill>
              </a:rPr>
              <a:t>management tools,  </a:t>
            </a:r>
            <a:br>
              <a:rPr lang="en-US">
                <a:solidFill>
                  <a:srgbClr val="FFFFFF"/>
                </a:solidFill>
              </a:rPr>
            </a:br>
            <a:r>
              <a:rPr lang="en-US">
                <a:solidFill>
                  <a:srgbClr val="FFFFFF"/>
                </a:solidFill>
              </a:rPr>
              <a:t>Risk Assessment,</a:t>
            </a:r>
            <a:br>
              <a:rPr lang="en-US">
                <a:solidFill>
                  <a:srgbClr val="FFFFFF"/>
                </a:solidFill>
              </a:rPr>
            </a:br>
            <a:r>
              <a:rPr lang="en-US">
                <a:solidFill>
                  <a:srgbClr val="FFFFFF"/>
                </a:solidFill>
              </a:rPr>
              <a:t>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22A88-9CE7-5CF5-D476-59FE64EB0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 fontScale="85000" lnSpcReduction="20000"/>
          </a:bodyPr>
          <a:lstStyle/>
          <a:p>
            <a:r>
              <a:rPr lang="en-US" sz="2500" b="1" err="1">
                <a:latin typeface="Calibri"/>
                <a:cs typeface="Calibri"/>
              </a:rPr>
              <a:t>Utilise</a:t>
            </a:r>
            <a:r>
              <a:rPr lang="en-US" sz="2500" b="1">
                <a:latin typeface="Calibri"/>
                <a:cs typeface="Calibri"/>
              </a:rPr>
              <a:t> event management tools to ensure </a:t>
            </a:r>
            <a:r>
              <a:rPr lang="en-US" sz="2500" b="1" err="1">
                <a:latin typeface="Calibri"/>
                <a:cs typeface="Calibri"/>
              </a:rPr>
              <a:t>organisation</a:t>
            </a:r>
            <a:r>
              <a:rPr lang="en-US" sz="2500" b="1">
                <a:latin typeface="Calibri"/>
                <a:cs typeface="Calibri"/>
              </a:rPr>
              <a:t> of the event </a:t>
            </a:r>
          </a:p>
          <a:p>
            <a:r>
              <a:rPr lang="en-US" sz="2500" b="1">
                <a:latin typeface="Calibri"/>
                <a:cs typeface="Calibri"/>
              </a:rPr>
              <a:t>E.g. a working document that all those involved in </a:t>
            </a:r>
            <a:r>
              <a:rPr lang="en-US" sz="2500" b="1" err="1">
                <a:latin typeface="Calibri"/>
                <a:cs typeface="Calibri"/>
              </a:rPr>
              <a:t>organising</a:t>
            </a:r>
            <a:r>
              <a:rPr lang="en-US" sz="2500" b="1">
                <a:latin typeface="Calibri"/>
                <a:cs typeface="Calibri"/>
              </a:rPr>
              <a:t> the event can keep updating </a:t>
            </a:r>
          </a:p>
          <a:p>
            <a:r>
              <a:rPr lang="en-US" sz="2500" b="1">
                <a:latin typeface="Calibri"/>
                <a:cs typeface="Calibri"/>
              </a:rPr>
              <a:t>Using Excel spreadsheets is useful </a:t>
            </a:r>
          </a:p>
          <a:p>
            <a:r>
              <a:rPr lang="en-US" sz="2500" b="1">
                <a:latin typeface="Calibri"/>
                <a:cs typeface="Calibri"/>
              </a:rPr>
              <a:t>Having an event flow chart is also helpful</a:t>
            </a:r>
            <a:endParaRPr lang="en-US">
              <a:latin typeface="Gill Sans MT" panose="020B0502020104020203"/>
              <a:cs typeface="Calibri"/>
            </a:endParaRPr>
          </a:p>
          <a:p>
            <a:r>
              <a:rPr lang="en-US" sz="2500" b="1">
                <a:latin typeface="Calibri"/>
                <a:cs typeface="Calibri"/>
              </a:rPr>
              <a:t>Please complete a Risk Assessment if applicable – the initial society Risk Assessment may not cover separate events </a:t>
            </a:r>
            <a:endParaRPr lang="en-US">
              <a:latin typeface="Gill Sans MT" panose="020B0502020104020203"/>
              <a:cs typeface="Calibri"/>
            </a:endParaRPr>
          </a:p>
          <a:p>
            <a:r>
              <a:rPr lang="en-US" sz="2500" b="1">
                <a:latin typeface="Calibri"/>
                <a:cs typeface="Calibri"/>
              </a:rPr>
              <a:t>Consider doing an event evaluation and gathering feedback to help future events run even smoother, for record keeping and for general good practice </a:t>
            </a:r>
            <a:br>
              <a:rPr lang="en-US" sz="2500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616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C3933D-3718-13B2-B98A-00B0E1F31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Enjoy &amp; </a:t>
            </a:r>
            <a:br>
              <a:rPr lang="en-US">
                <a:solidFill>
                  <a:srgbClr val="FFFFFF"/>
                </a:solidFill>
              </a:rPr>
            </a:br>
            <a:r>
              <a:rPr lang="en-US">
                <a:solidFill>
                  <a:srgbClr val="FFFFFF"/>
                </a:solidFill>
              </a:rPr>
              <a:t>save the memories!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67808-3C11-D862-EBEC-F28315276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300" b="1">
                <a:latin typeface="Calibri"/>
                <a:cs typeface="Calibri"/>
              </a:rPr>
              <a:t>Enjoy the event and have a great time! </a:t>
            </a:r>
          </a:p>
          <a:p>
            <a:r>
              <a:rPr lang="en-US" sz="2300" b="1">
                <a:latin typeface="Calibri"/>
                <a:cs typeface="Calibri"/>
              </a:rPr>
              <a:t>Remember to arrange to have the moments captured if you want.  Arrange a team member to take pictures etc. </a:t>
            </a:r>
          </a:p>
          <a:p>
            <a:r>
              <a:rPr lang="en-US" sz="2300" b="1">
                <a:latin typeface="Calibri"/>
                <a:cs typeface="Calibri"/>
              </a:rPr>
              <a:t>If you are taking photos or recording the event, please let attendees know (e.g. include a sentence in the tickets or event communication)</a:t>
            </a:r>
          </a:p>
          <a:p>
            <a:r>
              <a:rPr lang="en-US" sz="2300" b="1">
                <a:latin typeface="Calibri"/>
                <a:cs typeface="Calibri"/>
              </a:rPr>
              <a:t>If anyone is not comfortable with having photos/videos of them uploaded, accommodate them</a:t>
            </a:r>
          </a:p>
        </p:txBody>
      </p:sp>
    </p:spTree>
    <p:extLst>
      <p:ext uri="{BB962C8B-B14F-4D97-AF65-F5344CB8AC3E}">
        <p14:creationId xmlns:p14="http://schemas.microsoft.com/office/powerpoint/2010/main" val="1689771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F6621CF-F493-40D5-98AE-24A9D3AD43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8" y="0"/>
            <a:ext cx="12194875" cy="4950268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8896" y="643467"/>
            <a:ext cx="5975956" cy="4127545"/>
          </a:xfrm>
        </p:spPr>
        <p:txBody>
          <a:bodyPr anchor="ctr">
            <a:normAutofit/>
          </a:bodyPr>
          <a:lstStyle/>
          <a:p>
            <a:r>
              <a:rPr lang="en-US" sz="4800"/>
              <a:t>Event planning guide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ADEE02A-D296-42EA-88F5-7803F69CEE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4950269"/>
            <a:ext cx="12191695" cy="19077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78896" y="5118231"/>
            <a:ext cx="5975956" cy="977621"/>
          </a:xfrm>
        </p:spPr>
        <p:txBody>
          <a:bodyPr vert="horz" lIns="91440" tIns="91440" rIns="91440" bIns="91440" rtlCol="0" anchor="t">
            <a:normAutofit fontScale="62500" lnSpcReduction="20000"/>
          </a:bodyPr>
          <a:lstStyle/>
          <a:p>
            <a:pPr>
              <a:lnSpc>
                <a:spcPct val="110000"/>
              </a:lnSpc>
            </a:pPr>
            <a:r>
              <a:rPr lang="en-US" sz="2400">
                <a:solidFill>
                  <a:srgbClr val="FFFFFF"/>
                </a:solidFill>
              </a:rPr>
              <a:t>By </a:t>
            </a:r>
            <a:r>
              <a:rPr lang="en-US" sz="2400" err="1">
                <a:solidFill>
                  <a:srgbClr val="FFFFFF"/>
                </a:solidFill>
              </a:rPr>
              <a:t>fiza</a:t>
            </a:r>
            <a:r>
              <a:rPr lang="en-US" sz="2400">
                <a:solidFill>
                  <a:srgbClr val="FFFFFF"/>
                </a:solidFill>
              </a:rPr>
              <a:t> </a:t>
            </a:r>
            <a:r>
              <a:rPr lang="en-US" sz="2400" err="1">
                <a:solidFill>
                  <a:srgbClr val="FFFFFF"/>
                </a:solidFill>
              </a:rPr>
              <a:t>murtaza</a:t>
            </a:r>
            <a:br>
              <a:rPr lang="en-US" sz="2400">
                <a:solidFill>
                  <a:srgbClr val="FFFFFF"/>
                </a:solidFill>
              </a:rPr>
            </a:br>
            <a:r>
              <a:rPr lang="en-US" sz="2400">
                <a:solidFill>
                  <a:srgbClr val="FFFFFF"/>
                </a:solidFill>
              </a:rPr>
              <a:t>events &amp; involvement coordinator</a:t>
            </a:r>
            <a:br>
              <a:rPr lang="en-US" sz="2400">
                <a:solidFill>
                  <a:srgbClr val="FFFFFF"/>
                </a:solidFill>
              </a:rPr>
            </a:br>
            <a:r>
              <a:rPr lang="en-US" sz="2400">
                <a:solidFill>
                  <a:srgbClr val="FFFFFF"/>
                </a:solidFill>
              </a:rPr>
              <a:t>(COMMUNITIES TEAM) </a:t>
            </a:r>
            <a:br>
              <a:rPr lang="en-US" sz="1500"/>
            </a:br>
            <a:endParaRPr lang="en-US" sz="1500">
              <a:solidFill>
                <a:srgbClr val="FFFFFF"/>
              </a:solidFill>
            </a:endParaRPr>
          </a:p>
        </p:txBody>
      </p:sp>
      <p:pic>
        <p:nvPicPr>
          <p:cNvPr id="5" name="Picture 4" descr="Person writing on a notepad">
            <a:extLst>
              <a:ext uri="{FF2B5EF4-FFF2-40B4-BE49-F238E27FC236}">
                <a16:creationId xmlns:a16="http://schemas.microsoft.com/office/drawing/2014/main" id="{2A858CD5-E675-3A42-3B80-BB3BDC9496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949" r="20235" b="-7"/>
          <a:stretch/>
        </p:blipFill>
        <p:spPr>
          <a:xfrm>
            <a:off x="3179" y="-2"/>
            <a:ext cx="4651117" cy="685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32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5DAB8F-77EC-7453-7F1C-CACC780CA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36" y="1139223"/>
            <a:ext cx="2727813" cy="4584527"/>
          </a:xfrm>
        </p:spPr>
        <p:txBody>
          <a:bodyPr>
            <a:normAutofit/>
          </a:bodyPr>
          <a:lstStyle/>
          <a:p>
            <a:r>
              <a:rPr lang="en-US" err="1">
                <a:solidFill>
                  <a:srgbClr val="FFFFFF"/>
                </a:solidFill>
              </a:rPr>
              <a:t>GraNt</a:t>
            </a:r>
            <a:r>
              <a:rPr lang="en-US">
                <a:solidFill>
                  <a:srgbClr val="FFFFFF"/>
                </a:solidFill>
              </a:rPr>
              <a:t> application </a:t>
            </a:r>
          </a:p>
        </p:txBody>
      </p:sp>
      <p:pic>
        <p:nvPicPr>
          <p:cNvPr id="11" name="Content Placeholder 10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D0ADA836-A191-D06A-C475-7706B59445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64908" y="1057230"/>
            <a:ext cx="4628028" cy="4616822"/>
          </a:xfrm>
        </p:spPr>
      </p:pic>
    </p:spTree>
    <p:extLst>
      <p:ext uri="{BB962C8B-B14F-4D97-AF65-F5344CB8AC3E}">
        <p14:creationId xmlns:p14="http://schemas.microsoft.com/office/powerpoint/2010/main" val="4168565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224243-E80D-0EAF-A39C-21D166048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888" y="1262488"/>
            <a:ext cx="3317284" cy="4584527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GRANT APPLICATION DEADLINES 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22A88-9CE7-5CF5-D476-59FE64EB0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957400"/>
            <a:ext cx="6354374" cy="5199142"/>
          </a:xfrm>
        </p:spPr>
        <p:txBody>
          <a:bodyPr anchor="t">
            <a:normAutofit fontScale="92500" lnSpcReduction="10000"/>
          </a:bodyPr>
          <a:lstStyle/>
          <a:p>
            <a:r>
              <a:rPr lang="en-US" sz="2500"/>
              <a:t>October 1st 2023</a:t>
            </a:r>
            <a:endParaRPr lang="en-US"/>
          </a:p>
          <a:p>
            <a:r>
              <a:rPr lang="en-US" sz="2500"/>
              <a:t>October 18th 2023</a:t>
            </a:r>
          </a:p>
          <a:p>
            <a:r>
              <a:rPr lang="en-US" sz="2500"/>
              <a:t>November 15th 2023</a:t>
            </a:r>
          </a:p>
          <a:p>
            <a:r>
              <a:rPr lang="en-US" sz="2500"/>
              <a:t>December 6th 2023</a:t>
            </a:r>
          </a:p>
          <a:p>
            <a:r>
              <a:rPr lang="en-US" sz="2500"/>
              <a:t>February 21st 2024</a:t>
            </a:r>
          </a:p>
          <a:p>
            <a:r>
              <a:rPr lang="en-US" sz="2500"/>
              <a:t>March 13th 2024</a:t>
            </a:r>
          </a:p>
          <a:p>
            <a:r>
              <a:rPr lang="en-US" sz="2500"/>
              <a:t>April 17th 2024</a:t>
            </a:r>
          </a:p>
          <a:p>
            <a:r>
              <a:rPr lang="en-US" sz="2500"/>
              <a:t>May 22nd 2024 </a:t>
            </a:r>
          </a:p>
          <a:p>
            <a:endParaRPr lang="en-US" sz="2500"/>
          </a:p>
          <a:p>
            <a:pPr marL="0" indent="0">
              <a:buNone/>
            </a:pPr>
            <a:r>
              <a:rPr lang="en-US" sz="2500"/>
              <a:t>Send applications to Niv at societies@su.arts.ac.uk</a:t>
            </a:r>
          </a:p>
        </p:txBody>
      </p:sp>
    </p:spTree>
    <p:extLst>
      <p:ext uri="{BB962C8B-B14F-4D97-AF65-F5344CB8AC3E}">
        <p14:creationId xmlns:p14="http://schemas.microsoft.com/office/powerpoint/2010/main" val="1677530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5DAB8F-77EC-7453-7F1C-CACC780CA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RESEARCH &amp; PLANNING BEFORE SUBMITTING THE GRANT APPLICATION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73613-850B-4116-3AE6-F2204619F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 fontScale="92500" lnSpcReduction="10000"/>
          </a:bodyPr>
          <a:lstStyle/>
          <a:p>
            <a:r>
              <a:rPr lang="en-US" sz="2500" b="1">
                <a:latin typeface="Calibri"/>
                <a:cs typeface="Calibri"/>
              </a:rPr>
              <a:t>Please ensure you plan your event before submitting a grant application. This means starting the planning in advance, prior to grant application deadlines</a:t>
            </a:r>
          </a:p>
          <a:p>
            <a:r>
              <a:rPr lang="en-US" sz="2500" b="1">
                <a:latin typeface="Calibri"/>
                <a:cs typeface="Calibri"/>
              </a:rPr>
              <a:t>It can take at least 6 weeks to plan an event. The larger the event, the sooner you should start planning</a:t>
            </a:r>
          </a:p>
          <a:p>
            <a:r>
              <a:rPr lang="en-US" sz="2500" b="1">
                <a:latin typeface="Calibri"/>
                <a:cs typeface="Calibri"/>
              </a:rPr>
              <a:t>Next deadlines are October 1st, October 18th and November 15th</a:t>
            </a:r>
          </a:p>
          <a:p>
            <a:r>
              <a:rPr lang="en-US" sz="2500" b="1">
                <a:latin typeface="Calibri"/>
                <a:cs typeface="Calibri"/>
              </a:rPr>
              <a:t>Deadlines are once a month </a:t>
            </a:r>
          </a:p>
          <a:p>
            <a:r>
              <a:rPr lang="en-US" sz="2500" b="1">
                <a:latin typeface="Calibri"/>
                <a:cs typeface="Calibri"/>
              </a:rPr>
              <a:t>For info contact: </a:t>
            </a:r>
            <a:r>
              <a:rPr lang="en-US" sz="2500" b="1">
                <a:latin typeface="Calibri"/>
                <a:cs typeface="Calibri"/>
                <a:hlinkClick r:id="rId2"/>
              </a:rPr>
              <a:t>societies@su.arts.ac.uk</a:t>
            </a:r>
            <a:r>
              <a:rPr lang="en-US" sz="2500" b="1">
                <a:latin typeface="Calibri"/>
                <a:cs typeface="Calibri"/>
              </a:rPr>
              <a:t> </a:t>
            </a:r>
          </a:p>
          <a:p>
            <a:endParaRPr lang="en-US" sz="3000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376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5D8EC4-74B4-0C38-2422-AB4535A74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DEFINE THE EVENT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ED8DA-AEA4-138A-C10C-4D0B3C157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r>
              <a:rPr lang="en-US" sz="2500" b="1">
                <a:latin typeface="Calibri"/>
                <a:cs typeface="Calibri"/>
              </a:rPr>
              <a:t>What is the event for? A quiz night, picnic, meet-up, cultural event/celebration etc. </a:t>
            </a:r>
          </a:p>
          <a:p>
            <a:r>
              <a:rPr lang="en-US" sz="2500" b="1">
                <a:latin typeface="Calibri"/>
                <a:cs typeface="Calibri"/>
              </a:rPr>
              <a:t>What type of event is it? Academic, cultural, community etc. </a:t>
            </a:r>
          </a:p>
          <a:p>
            <a:r>
              <a:rPr lang="en-US" sz="2500" b="1">
                <a:latin typeface="Calibri"/>
                <a:cs typeface="Calibri"/>
              </a:rPr>
              <a:t>Are there any particular goals or objectives? E.g. if it is a competition or educational event</a:t>
            </a:r>
            <a:br>
              <a:rPr lang="en-US" sz="2500" b="1">
                <a:latin typeface="Calibri"/>
              </a:rPr>
            </a:br>
            <a:r>
              <a:rPr lang="en-US" sz="2500" b="1">
                <a:latin typeface="Calibri"/>
                <a:ea typeface="+mn-lt"/>
                <a:cs typeface="+mn-lt"/>
              </a:rPr>
              <a:t>(You will need to mention this in the grant application)</a:t>
            </a:r>
            <a:endParaRPr lang="en-US" sz="2500" b="1">
              <a:latin typeface="Calibri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696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5E24E9-B3EA-B1AB-CFC5-874C9FB5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Who, what, where, when, how?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4F36B-C938-3178-CDE8-E1F9FAC42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 fontScale="92500" lnSpcReduction="20000"/>
          </a:bodyPr>
          <a:lstStyle/>
          <a:p>
            <a:r>
              <a:rPr lang="en-US" sz="2500" b="1">
                <a:latin typeface="Calibri"/>
                <a:cs typeface="Calibri"/>
              </a:rPr>
              <a:t>Who is the event for? Only society members, all students? </a:t>
            </a:r>
            <a:br>
              <a:rPr lang="en-US" sz="2500" b="1">
                <a:latin typeface="Calibri"/>
              </a:rPr>
            </a:br>
            <a:r>
              <a:rPr lang="en-US" sz="2500" b="1">
                <a:latin typeface="Calibri"/>
                <a:cs typeface="Calibri"/>
              </a:rPr>
              <a:t>Also confirm event capacity.</a:t>
            </a:r>
          </a:p>
          <a:p>
            <a:r>
              <a:rPr lang="en-US" sz="2500" b="1">
                <a:latin typeface="Calibri"/>
                <a:cs typeface="Calibri"/>
              </a:rPr>
              <a:t>What is the name of the event? </a:t>
            </a:r>
          </a:p>
          <a:p>
            <a:r>
              <a:rPr lang="en-US" sz="2500" b="1">
                <a:latin typeface="Calibri"/>
                <a:cs typeface="Calibri"/>
              </a:rPr>
              <a:t>Where? Choose the location. There are many UAL options from class-rooms to theatres, which may be the most affordable option. UAL booking notice can be between 4-8 weeks depending on venue.</a:t>
            </a:r>
          </a:p>
          <a:p>
            <a:r>
              <a:rPr lang="en-US" sz="2500" b="1">
                <a:latin typeface="Calibri"/>
                <a:cs typeface="Calibri"/>
              </a:rPr>
              <a:t>When? Time &amp; date </a:t>
            </a:r>
          </a:p>
          <a:p>
            <a:r>
              <a:rPr lang="en-US" sz="2500" b="1">
                <a:latin typeface="Calibri"/>
                <a:cs typeface="Calibri"/>
              </a:rPr>
              <a:t>How is it being </a:t>
            </a:r>
            <a:r>
              <a:rPr lang="en-US" sz="2500" b="1" err="1">
                <a:latin typeface="Calibri"/>
                <a:cs typeface="Calibri"/>
              </a:rPr>
              <a:t>organised</a:t>
            </a:r>
            <a:r>
              <a:rPr lang="en-US" sz="2500" b="1">
                <a:latin typeface="Calibri"/>
                <a:cs typeface="Calibri"/>
              </a:rPr>
              <a:t>? Confirm responsibilities of team members</a:t>
            </a:r>
          </a:p>
        </p:txBody>
      </p:sp>
    </p:spTree>
    <p:extLst>
      <p:ext uri="{BB962C8B-B14F-4D97-AF65-F5344CB8AC3E}">
        <p14:creationId xmlns:p14="http://schemas.microsoft.com/office/powerpoint/2010/main" val="183690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82B2D0-CACF-3DED-8DFD-67E94026A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Budget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32C27-FB8E-E366-4174-767547621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808757"/>
            <a:ext cx="6034827" cy="534778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300" b="1">
                <a:latin typeface="Calibri"/>
                <a:ea typeface="Cambria"/>
                <a:cs typeface="Calibri"/>
              </a:rPr>
              <a:t>Prepare your event budget </a:t>
            </a:r>
          </a:p>
          <a:p>
            <a:r>
              <a:rPr lang="en-US" sz="2300" b="1">
                <a:latin typeface="Calibri"/>
                <a:ea typeface="Cambria"/>
                <a:cs typeface="Calibri"/>
              </a:rPr>
              <a:t>The grant application includes a Word document and an Excel document. The Excel document is for the budget breakdown. Please be as detailed as possible with costs to avoid us having to ask further information. </a:t>
            </a:r>
          </a:p>
          <a:p>
            <a:r>
              <a:rPr lang="en-US" sz="2300" b="1">
                <a:latin typeface="Calibri"/>
                <a:ea typeface="Cambria"/>
                <a:cs typeface="Calibri"/>
              </a:rPr>
              <a:t>Basic budget components can include: </a:t>
            </a:r>
            <a:br>
              <a:rPr lang="en-US" sz="2300" b="1">
                <a:latin typeface="Calibri"/>
              </a:rPr>
            </a:br>
            <a:r>
              <a:rPr lang="en-US" sz="2300" b="1">
                <a:latin typeface="Calibri"/>
                <a:ea typeface="Cambria"/>
                <a:cs typeface="Calibri"/>
              </a:rPr>
              <a:t>Venue</a:t>
            </a:r>
            <a:br>
              <a:rPr lang="en-US" sz="2300" b="1">
                <a:latin typeface="Calibri"/>
              </a:rPr>
            </a:br>
            <a:r>
              <a:rPr lang="en-US" sz="2300" b="1">
                <a:latin typeface="Calibri"/>
                <a:ea typeface="Cambria"/>
                <a:cs typeface="Calibri"/>
              </a:rPr>
              <a:t>Refreshments</a:t>
            </a:r>
            <a:br>
              <a:rPr lang="en-US" sz="2300" b="1">
                <a:latin typeface="Calibri"/>
              </a:rPr>
            </a:br>
            <a:r>
              <a:rPr lang="en-US" sz="2300" b="1">
                <a:latin typeface="Calibri"/>
                <a:ea typeface="Cambria"/>
                <a:cs typeface="Calibri"/>
              </a:rPr>
              <a:t>External bookings e.g. Speakers, Guests</a:t>
            </a:r>
            <a:br>
              <a:rPr lang="en-US" sz="2300" b="1">
                <a:latin typeface="Calibri"/>
              </a:rPr>
            </a:br>
            <a:r>
              <a:rPr lang="en-US" sz="2300" b="1">
                <a:latin typeface="Calibri"/>
                <a:ea typeface="Cambria"/>
                <a:cs typeface="Calibri"/>
              </a:rPr>
              <a:t>Or, event tickets </a:t>
            </a:r>
            <a:br>
              <a:rPr lang="en-US" sz="2300" b="1">
                <a:latin typeface="Calibri"/>
              </a:rPr>
            </a:br>
            <a:r>
              <a:rPr lang="en-US" sz="2300" b="1">
                <a:latin typeface="Calibri"/>
                <a:ea typeface="Cambria"/>
                <a:cs typeface="Calibri"/>
              </a:rPr>
              <a:t>Transport cost </a:t>
            </a:r>
          </a:p>
        </p:txBody>
      </p:sp>
    </p:spTree>
    <p:extLst>
      <p:ext uri="{BB962C8B-B14F-4D97-AF65-F5344CB8AC3E}">
        <p14:creationId xmlns:p14="http://schemas.microsoft.com/office/powerpoint/2010/main" val="412568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C1568E-4A26-0330-BFB4-C5C9E3766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Other elements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BB825-3DE3-5D7E-E7F9-67A478043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 lnSpcReduction="10000"/>
          </a:bodyPr>
          <a:lstStyle/>
          <a:p>
            <a:r>
              <a:rPr lang="en-US" sz="2500" b="1">
                <a:latin typeface="Calibri"/>
                <a:cs typeface="Calibri"/>
              </a:rPr>
              <a:t>Some events may require more elements which need to be considered, for example, themes, decoration or give aways </a:t>
            </a:r>
          </a:p>
          <a:p>
            <a:r>
              <a:rPr lang="en-US" sz="2500" b="1">
                <a:latin typeface="Calibri"/>
                <a:cs typeface="Calibri"/>
              </a:rPr>
              <a:t>Shop around to get good quotes </a:t>
            </a:r>
          </a:p>
          <a:p>
            <a:r>
              <a:rPr lang="en-US" sz="2500" b="1">
                <a:latin typeface="Calibri"/>
                <a:cs typeface="Calibri"/>
              </a:rPr>
              <a:t>Try to use sustainable options and be considerate of wastage </a:t>
            </a:r>
          </a:p>
          <a:p>
            <a:r>
              <a:rPr lang="en-US" sz="2500" b="1" err="1">
                <a:latin typeface="Calibri"/>
                <a:cs typeface="Calibri"/>
              </a:rPr>
              <a:t>Utilise</a:t>
            </a:r>
            <a:r>
              <a:rPr lang="en-US" sz="2500" b="1">
                <a:latin typeface="Calibri"/>
                <a:cs typeface="Calibri"/>
              </a:rPr>
              <a:t> vouchers and codes where possible, e.g. student discount </a:t>
            </a:r>
          </a:p>
          <a:p>
            <a:r>
              <a:rPr lang="en-US" sz="2500" b="1">
                <a:latin typeface="Calibri"/>
                <a:cs typeface="Calibri"/>
              </a:rPr>
              <a:t>Be considerate of accessibility and inclusivity </a:t>
            </a:r>
          </a:p>
        </p:txBody>
      </p:sp>
    </p:spTree>
    <p:extLst>
      <p:ext uri="{BB962C8B-B14F-4D97-AF65-F5344CB8AC3E}">
        <p14:creationId xmlns:p14="http://schemas.microsoft.com/office/powerpoint/2010/main" val="163115522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E04874"/>
      </a:accent1>
      <a:accent2>
        <a:srgbClr val="98C21D"/>
      </a:accent2>
      <a:accent3>
        <a:srgbClr val="1480C3"/>
      </a:accent3>
      <a:accent4>
        <a:srgbClr val="F088B6"/>
      </a:accent4>
      <a:accent5>
        <a:srgbClr val="000000"/>
      </a:accent5>
      <a:accent6>
        <a:srgbClr val="514A8F"/>
      </a:accent6>
      <a:hlink>
        <a:srgbClr val="000000"/>
      </a:hlink>
      <a:folHlink>
        <a:srgbClr val="000000"/>
      </a:folHlink>
    </a:clrScheme>
    <a:fontScheme name="Arts SU">
      <a:majorFont>
        <a:latin typeface="Rubik Medium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7B5F19188AF64F9555809682CD9A7D" ma:contentTypeVersion="20" ma:contentTypeDescription="Create a new document." ma:contentTypeScope="" ma:versionID="d0ea151291d7913813f7608189aea9c1">
  <xsd:schema xmlns:xsd="http://www.w3.org/2001/XMLSchema" xmlns:xs="http://www.w3.org/2001/XMLSchema" xmlns:p="http://schemas.microsoft.com/office/2006/metadata/properties" xmlns:ns2="f868d550-27f1-4c60-a1ee-ab1a83835a4b" xmlns:ns3="a1d2f017-d76f-4319-947b-dca892c47033" targetNamespace="http://schemas.microsoft.com/office/2006/metadata/properties" ma:root="true" ma:fieldsID="bac94112ebc1586e3bfd9178daa56256" ns2:_="" ns3:_="">
    <xsd:import namespace="f868d550-27f1-4c60-a1ee-ab1a83835a4b"/>
    <xsd:import namespace="a1d2f017-d76f-4319-947b-dca892c4703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AccessibleB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68d550-27f1-4c60-a1ee-ab1a83835a4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9e6c943-ef38-4792-a1d7-f64982fb23ef}" ma:internalName="TaxCatchAll" ma:showField="CatchAllData" ma:web="f868d550-27f1-4c60-a1ee-ab1a83835a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d2f017-d76f-4319-947b-dca892c470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a4177f9-52a5-4023-b952-3a64f72acbf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AccessibleBy" ma:index="24" nillable="true" ma:displayName="Accessible By" ma:format="Dropdown" ma:list="UserInfo" ma:SharePointGroup="0" ma:internalName="AccessibleBy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a1d2f017-d76f-4319-947b-dca892c47033" xsi:nil="true"/>
    <lcf76f155ced4ddcb4097134ff3c332f xmlns="a1d2f017-d76f-4319-947b-dca892c47033">
      <Terms xmlns="http://schemas.microsoft.com/office/infopath/2007/PartnerControls"/>
    </lcf76f155ced4ddcb4097134ff3c332f>
    <TaxCatchAll xmlns="f868d550-27f1-4c60-a1ee-ab1a83835a4b" xsi:nil="true"/>
    <SharedWithUsers xmlns="f868d550-27f1-4c60-a1ee-ab1a83835a4b">
      <UserInfo>
        <DisplayName/>
        <AccountId xsi:nil="true"/>
        <AccountType/>
      </UserInfo>
    </SharedWithUsers>
    <AccessibleBy xmlns="a1d2f017-d76f-4319-947b-dca892c47033">
      <UserInfo>
        <DisplayName/>
        <AccountId xsi:nil="true"/>
        <AccountType/>
      </UserInfo>
    </AccessibleBy>
  </documentManagement>
</p:properties>
</file>

<file path=customXml/itemProps1.xml><?xml version="1.0" encoding="utf-8"?>
<ds:datastoreItem xmlns:ds="http://schemas.openxmlformats.org/officeDocument/2006/customXml" ds:itemID="{557629B6-5346-4D29-A16B-66B046029B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1BB864-0007-429C-9030-EB327A1107E0}">
  <ds:schemaRefs>
    <ds:schemaRef ds:uri="a1d2f017-d76f-4319-947b-dca892c47033"/>
    <ds:schemaRef ds:uri="f868d550-27f1-4c60-a1ee-ab1a83835a4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911F3C2-2B43-4F05-A1D1-D928DFC91F54}">
  <ds:schemaRefs>
    <ds:schemaRef ds:uri="a1d2f017-d76f-4319-947b-dca892c47033"/>
    <ds:schemaRef ds:uri="f868d550-27f1-4c60-a1ee-ab1a83835a4b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TF10001119</Template>
  <Application>Microsoft Office PowerPoint</Application>
  <PresentationFormat>Widescreen</PresentationFormat>
  <Slides>14</Slides>
  <Notes>0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Gallery</vt:lpstr>
      <vt:lpstr>Office Theme</vt:lpstr>
      <vt:lpstr>PowerPoint Presentation</vt:lpstr>
      <vt:lpstr>Event planning guide</vt:lpstr>
      <vt:lpstr>GraNt application </vt:lpstr>
      <vt:lpstr>GRANT APPLICATION DEADLINES </vt:lpstr>
      <vt:lpstr>RESEARCH &amp; PLANNING BEFORE SUBMITTING THE GRANT APPLICATION </vt:lpstr>
      <vt:lpstr>DEFINE THE EVENT </vt:lpstr>
      <vt:lpstr>Who, what, where, when, how?</vt:lpstr>
      <vt:lpstr>Budget </vt:lpstr>
      <vt:lpstr>Other elements to consider</vt:lpstr>
      <vt:lpstr>Ticketed,  non ticketed?</vt:lpstr>
      <vt:lpstr>Marketing &amp; communication</vt:lpstr>
      <vt:lpstr>Registration, checking-in, keeping count </vt:lpstr>
      <vt:lpstr>Event  management tools,   Risk Assessment, evaluation</vt:lpstr>
      <vt:lpstr>Enjoy &amp;  save the memories!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</cp:revision>
  <dcterms:created xsi:type="dcterms:W3CDTF">2022-10-27T12:47:01Z</dcterms:created>
  <dcterms:modified xsi:type="dcterms:W3CDTF">2023-09-07T13:17:06Z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0x0101004B7B5F19188AF64F9555809682CD9A7D</vt:lpwstr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