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  <p:sldMasterId id="2147483648" r:id="rId5"/>
  </p:sldMasterIdLst>
  <p:sldIdLst>
    <p:sldId id="257" r:id="rId6"/>
    <p:sldId id="256" r:id="rId7"/>
    <p:sldId id="259" r:id="rId8"/>
    <p:sldId id="269" r:id="rId9"/>
    <p:sldId id="268" r:id="rId10"/>
    <p:sldId id="258" r:id="rId11"/>
    <p:sldId id="260" r:id="rId12"/>
    <p:sldId id="263" r:id="rId13"/>
    <p:sldId id="267" r:id="rId14"/>
    <p:sldId id="261" r:id="rId15"/>
    <p:sldId id="262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1FBE5-B37F-4E93-938C-8C0415FD4D59}" v="1850" dt="2022-10-27T13:49:11.334"/>
    <p1510:client id="{2323FB29-2F62-E207-65ED-E0E975926117}" v="25" dt="2023-09-05T15:43:48.219"/>
    <p1510:client id="{39A5BB76-E91C-CBA6-10D0-C26F2C6832D2}" v="222" dt="2023-09-07T13:16:57.573"/>
    <p1510:client id="{D15FCDAF-4248-24E8-C4AF-A2FA9DF24A3F}" v="35" dt="2022-10-27T14:02:33.382"/>
    <p1510:client id="{F1571FC1-A951-1238-C1D1-107D75C56B69}" v="278" dt="2022-10-27T14:45:3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e Christensen" userId="S::cecilie.christensen@su.arts.ac.uk::6a89ab13-7575-4ba6-80fa-cf0861e9169e" providerId="AD" clId="Web-{2323FB29-2F62-E207-65ED-E0E975926117}"/>
    <pc:docChg chg="modSld">
      <pc:chgData name="Cecilie Christensen" userId="S::cecilie.christensen@su.arts.ac.uk::6a89ab13-7575-4ba6-80fa-cf0861e9169e" providerId="AD" clId="Web-{2323FB29-2F62-E207-65ED-E0E975926117}" dt="2023-09-05T15:43:44.266" v="24" actId="20577"/>
      <pc:docMkLst>
        <pc:docMk/>
      </pc:docMkLst>
      <pc:sldChg chg="modSp">
        <pc:chgData name="Cecilie Christensen" userId="S::cecilie.christensen@su.arts.ac.uk::6a89ab13-7575-4ba6-80fa-cf0861e9169e" providerId="AD" clId="Web-{2323FB29-2F62-E207-65ED-E0E975926117}" dt="2023-09-05T15:43:44.266" v="24" actId="20577"/>
        <pc:sldMkLst>
          <pc:docMk/>
          <pc:sldMk cId="4168565931" sldId="259"/>
        </pc:sldMkLst>
        <pc:spChg chg="mod">
          <ac:chgData name="Cecilie Christensen" userId="S::cecilie.christensen@su.arts.ac.uk::6a89ab13-7575-4ba6-80fa-cf0861e9169e" providerId="AD" clId="Web-{2323FB29-2F62-E207-65ED-E0E975926117}" dt="2023-09-05T15:43:44.266" v="24" actId="20577"/>
          <ac:spMkLst>
            <pc:docMk/>
            <pc:sldMk cId="4168565931" sldId="259"/>
            <ac:spMk id="3" creationId="{13F73613-850B-4116-3AE6-F2204619F134}"/>
          </ac:spMkLst>
        </pc:spChg>
      </pc:sldChg>
    </pc:docChg>
  </pc:docChgLst>
  <pc:docChgLst>
    <pc:chgData name="Fiza Murtaza" userId="S::f.murtaza@su.arts.ac.uk::f7fd9f49-adfb-4239-b95c-a16b43c8105f" providerId="AD" clId="Web-{F1571FC1-A951-1238-C1D1-107D75C56B69}"/>
    <pc:docChg chg="addSld delSld modSld">
      <pc:chgData name="Fiza Murtaza" userId="S::f.murtaza@su.arts.ac.uk::f7fd9f49-adfb-4239-b95c-a16b43c8105f" providerId="AD" clId="Web-{F1571FC1-A951-1238-C1D1-107D75C56B69}" dt="2022-10-27T14:45:28.485" v="282" actId="20577"/>
      <pc:docMkLst>
        <pc:docMk/>
      </pc:docMkLst>
      <pc:sldChg chg="modSp">
        <pc:chgData name="Fiza Murtaza" userId="S::f.murtaza@su.arts.ac.uk::f7fd9f49-adfb-4239-b95c-a16b43c8105f" providerId="AD" clId="Web-{F1571FC1-A951-1238-C1D1-107D75C56B69}" dt="2022-10-27T14:41:51.649" v="252" actId="20577"/>
        <pc:sldMkLst>
          <pc:docMk/>
          <pc:sldMk cId="128632686" sldId="256"/>
        </pc:sldMkLst>
        <pc:spChg chg="mod">
          <ac:chgData name="Fiza Murtaza" userId="S::f.murtaza@su.arts.ac.uk::f7fd9f49-adfb-4239-b95c-a16b43c8105f" providerId="AD" clId="Web-{F1571FC1-A951-1238-C1D1-107D75C56B69}" dt="2022-10-27T14:41:51.649" v="252" actId="20577"/>
          <ac:spMkLst>
            <pc:docMk/>
            <pc:sldMk cId="128632686" sldId="256"/>
            <ac:spMk id="3" creationId="{00000000-0000-0000-0000-000000000000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36:29.543" v="223" actId="20577"/>
        <pc:sldMkLst>
          <pc:docMk/>
          <pc:sldMk cId="4168565931" sldId="259"/>
        </pc:sldMkLst>
        <pc:spChg chg="mod">
          <ac:chgData name="Fiza Murtaza" userId="S::f.murtaza@su.arts.ac.uk::f7fd9f49-adfb-4239-b95c-a16b43c8105f" providerId="AD" clId="Web-{F1571FC1-A951-1238-C1D1-107D75C56B69}" dt="2022-10-27T14:36:29.543" v="223" actId="20577"/>
          <ac:spMkLst>
            <pc:docMk/>
            <pc:sldMk cId="4168565931" sldId="259"/>
            <ac:spMk id="3" creationId="{13F73613-850B-4116-3AE6-F2204619F134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39:06.752" v="241" actId="20577"/>
        <pc:sldMkLst>
          <pc:docMk/>
          <pc:sldMk cId="183690084" sldId="260"/>
        </pc:sldMkLst>
        <pc:spChg chg="mod">
          <ac:chgData name="Fiza Murtaza" userId="S::f.murtaza@su.arts.ac.uk::f7fd9f49-adfb-4239-b95c-a16b43c8105f" providerId="AD" clId="Web-{F1571FC1-A951-1238-C1D1-107D75C56B69}" dt="2022-10-27T14:39:06.752" v="241" actId="20577"/>
          <ac:spMkLst>
            <pc:docMk/>
            <pc:sldMk cId="183690084" sldId="260"/>
            <ac:spMk id="3" creationId="{A054F36B-C938-3178-CDE8-E1F9FAC42E40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45:28.485" v="282" actId="20577"/>
        <pc:sldMkLst>
          <pc:docMk/>
          <pc:sldMk cId="3017388841" sldId="261"/>
        </pc:sldMkLst>
        <pc:spChg chg="mod">
          <ac:chgData name="Fiza Murtaza" userId="S::f.murtaza@su.arts.ac.uk::f7fd9f49-adfb-4239-b95c-a16b43c8105f" providerId="AD" clId="Web-{F1571FC1-A951-1238-C1D1-107D75C56B69}" dt="2022-10-27T14:45:28.485" v="282" actId="20577"/>
          <ac:spMkLst>
            <pc:docMk/>
            <pc:sldMk cId="3017388841" sldId="261"/>
            <ac:spMk id="3" creationId="{CA2C0938-F203-384E-C166-A16AAEEF20D6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23:22.122" v="161" actId="20577"/>
        <pc:sldMkLst>
          <pc:docMk/>
          <pc:sldMk cId="3909997888" sldId="262"/>
        </pc:sldMkLst>
        <pc:spChg chg="mod">
          <ac:chgData name="Fiza Murtaza" userId="S::f.murtaza@su.arts.ac.uk::f7fd9f49-adfb-4239-b95c-a16b43c8105f" providerId="AD" clId="Web-{F1571FC1-A951-1238-C1D1-107D75C56B69}" dt="2022-10-27T14:23:22.122" v="161" actId="20577"/>
          <ac:spMkLst>
            <pc:docMk/>
            <pc:sldMk cId="3909997888" sldId="262"/>
            <ac:spMk id="3" creationId="{4EE2E961-F490-E8BA-2826-AE35EE75DC59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19:45.207" v="148" actId="20577"/>
        <pc:sldMkLst>
          <pc:docMk/>
          <pc:sldMk cId="1438616513" sldId="265"/>
        </pc:sldMkLst>
        <pc:spChg chg="mod">
          <ac:chgData name="Fiza Murtaza" userId="S::f.murtaza@su.arts.ac.uk::f7fd9f49-adfb-4239-b95c-a16b43c8105f" providerId="AD" clId="Web-{F1571FC1-A951-1238-C1D1-107D75C56B69}" dt="2022-10-27T14:18:05.985" v="98" actId="20577"/>
          <ac:spMkLst>
            <pc:docMk/>
            <pc:sldMk cId="1438616513" sldId="265"/>
            <ac:spMk id="2" creationId="{65224243-E80D-0EAF-A39C-21D166048019}"/>
          </ac:spMkLst>
        </pc:spChg>
        <pc:spChg chg="mod">
          <ac:chgData name="Fiza Murtaza" userId="S::f.murtaza@su.arts.ac.uk::f7fd9f49-adfb-4239-b95c-a16b43c8105f" providerId="AD" clId="Web-{F1571FC1-A951-1238-C1D1-107D75C56B69}" dt="2022-10-27T14:19:45.207" v="148" actId="20577"/>
          <ac:spMkLst>
            <pc:docMk/>
            <pc:sldMk cId="1438616513" sldId="265"/>
            <ac:spMk id="3" creationId="{1CE22A88-9CE7-5CF5-D476-59FE64EB0BE7}"/>
          </ac:spMkLst>
        </pc:spChg>
      </pc:sldChg>
      <pc:sldChg chg="modSp">
        <pc:chgData name="Fiza Murtaza" userId="S::f.murtaza@su.arts.ac.uk::f7fd9f49-adfb-4239-b95c-a16b43c8105f" providerId="AD" clId="Web-{F1571FC1-A951-1238-C1D1-107D75C56B69}" dt="2022-10-27T14:16:59.310" v="90" actId="20577"/>
        <pc:sldMkLst>
          <pc:docMk/>
          <pc:sldMk cId="1631155220" sldId="267"/>
        </pc:sldMkLst>
        <pc:spChg chg="mod">
          <ac:chgData name="Fiza Murtaza" userId="S::f.murtaza@su.arts.ac.uk::f7fd9f49-adfb-4239-b95c-a16b43c8105f" providerId="AD" clId="Web-{F1571FC1-A951-1238-C1D1-107D75C56B69}" dt="2022-10-27T14:16:59.310" v="90" actId="20577"/>
          <ac:spMkLst>
            <pc:docMk/>
            <pc:sldMk cId="1631155220" sldId="267"/>
            <ac:spMk id="3" creationId="{425BB825-3DE3-5D7E-E7F9-67A478043D3A}"/>
          </ac:spMkLst>
        </pc:spChg>
      </pc:sldChg>
      <pc:sldChg chg="new del">
        <pc:chgData name="Fiza Murtaza" userId="S::f.murtaza@su.arts.ac.uk::f7fd9f49-adfb-4239-b95c-a16b43c8105f" providerId="AD" clId="Web-{F1571FC1-A951-1238-C1D1-107D75C56B69}" dt="2022-10-27T14:17:49.265" v="92"/>
        <pc:sldMkLst>
          <pc:docMk/>
          <pc:sldMk cId="1756037422" sldId="268"/>
        </pc:sldMkLst>
      </pc:sldChg>
    </pc:docChg>
  </pc:docChgLst>
  <pc:docChgLst>
    <pc:chgData name="Nivetha Tilakkumar" userId="S::n.tilakkumar@su.arts.ac.uk::4bc033ef-07a7-41c7-b269-e4e19a417cf6" providerId="AD" clId="Web-{39A5BB76-E91C-CBA6-10D0-C26F2C6832D2}"/>
    <pc:docChg chg="addSld delSld modSld sldOrd">
      <pc:chgData name="Nivetha Tilakkumar" userId="S::n.tilakkumar@su.arts.ac.uk::4bc033ef-07a7-41c7-b269-e4e19a417cf6" providerId="AD" clId="Web-{39A5BB76-E91C-CBA6-10D0-C26F2C6832D2}" dt="2023-09-07T13:16:57.573" v="212" actId="1076"/>
      <pc:docMkLst>
        <pc:docMk/>
      </pc:docMkLst>
      <pc:sldChg chg="addSp delSp modSp">
        <pc:chgData name="Nivetha Tilakkumar" userId="S::n.tilakkumar@su.arts.ac.uk::4bc033ef-07a7-41c7-b269-e4e19a417cf6" providerId="AD" clId="Web-{39A5BB76-E91C-CBA6-10D0-C26F2C6832D2}" dt="2023-09-07T13:16:50.713" v="211" actId="1076"/>
        <pc:sldMkLst>
          <pc:docMk/>
          <pc:sldMk cId="4168565931" sldId="259"/>
        </pc:sldMkLst>
        <pc:spChg chg="mod">
          <ac:chgData name="Nivetha Tilakkumar" userId="S::n.tilakkumar@su.arts.ac.uk::4bc033ef-07a7-41c7-b269-e4e19a417cf6" providerId="AD" clId="Web-{39A5BB76-E91C-CBA6-10D0-C26F2C6832D2}" dt="2023-09-07T13:16:50.713" v="211" actId="1076"/>
          <ac:spMkLst>
            <pc:docMk/>
            <pc:sldMk cId="4168565931" sldId="259"/>
            <ac:spMk id="2" creationId="{785DAB8F-77EC-7453-7F1C-CACC780CA18E}"/>
          </ac:spMkLst>
        </pc:spChg>
        <pc:spChg chg="del mod">
          <ac:chgData name="Nivetha Tilakkumar" userId="S::n.tilakkumar@su.arts.ac.uk::4bc033ef-07a7-41c7-b269-e4e19a417cf6" providerId="AD" clId="Web-{39A5BB76-E91C-CBA6-10D0-C26F2C6832D2}" dt="2023-09-07T13:05:06.188" v="8"/>
          <ac:spMkLst>
            <pc:docMk/>
            <pc:sldMk cId="4168565931" sldId="259"/>
            <ac:spMk id="3" creationId="{13F73613-850B-4116-3AE6-F2204619F134}"/>
          </ac:spMkLst>
        </pc:spChg>
        <pc:spChg chg="add del mod">
          <ac:chgData name="Nivetha Tilakkumar" userId="S::n.tilakkumar@su.arts.ac.uk::4bc033ef-07a7-41c7-b269-e4e19a417cf6" providerId="AD" clId="Web-{39A5BB76-E91C-CBA6-10D0-C26F2C6832D2}" dt="2023-09-07T13:05:07.297" v="9"/>
          <ac:spMkLst>
            <pc:docMk/>
            <pc:sldMk cId="4168565931" sldId="259"/>
            <ac:spMk id="5" creationId="{B03D3B7B-712E-CFE4-D6F1-BDEC5211CF37}"/>
          </ac:spMkLst>
        </pc:spChg>
        <pc:spChg chg="add del mod">
          <ac:chgData name="Nivetha Tilakkumar" userId="S::n.tilakkumar@su.arts.ac.uk::4bc033ef-07a7-41c7-b269-e4e19a417cf6" providerId="AD" clId="Web-{39A5BB76-E91C-CBA6-10D0-C26F2C6832D2}" dt="2023-09-07T13:08:28.648" v="22"/>
          <ac:spMkLst>
            <pc:docMk/>
            <pc:sldMk cId="4168565931" sldId="259"/>
            <ac:spMk id="9" creationId="{FD8D9935-DD4C-7A08-1ACB-9F3E17C73540}"/>
          </ac:spMkLst>
        </pc:spChg>
        <pc:picChg chg="add del mod ord">
          <ac:chgData name="Nivetha Tilakkumar" userId="S::n.tilakkumar@su.arts.ac.uk::4bc033ef-07a7-41c7-b269-e4e19a417cf6" providerId="AD" clId="Web-{39A5BB76-E91C-CBA6-10D0-C26F2C6832D2}" dt="2023-09-07T13:08:11.491" v="21"/>
          <ac:picMkLst>
            <pc:docMk/>
            <pc:sldMk cId="4168565931" sldId="259"/>
            <ac:picMk id="6" creationId="{AFA45CF5-0EA2-9F6E-55EA-59825E16B21C}"/>
          </ac:picMkLst>
        </pc:picChg>
        <pc:picChg chg="add mod ord">
          <ac:chgData name="Nivetha Tilakkumar" userId="S::n.tilakkumar@su.arts.ac.uk::4bc033ef-07a7-41c7-b269-e4e19a417cf6" providerId="AD" clId="Web-{39A5BB76-E91C-CBA6-10D0-C26F2C6832D2}" dt="2023-09-07T13:08:53.430" v="26" actId="1076"/>
          <ac:picMkLst>
            <pc:docMk/>
            <pc:sldMk cId="4168565931" sldId="259"/>
            <ac:picMk id="11" creationId="{D0ADA836-A191-D06A-C475-7706B594456B}"/>
          </ac:picMkLst>
        </pc:picChg>
      </pc:sldChg>
      <pc:sldChg chg="modSp">
        <pc:chgData name="Nivetha Tilakkumar" userId="S::n.tilakkumar@su.arts.ac.uk::4bc033ef-07a7-41c7-b269-e4e19a417cf6" providerId="AD" clId="Web-{39A5BB76-E91C-CBA6-10D0-C26F2C6832D2}" dt="2023-09-07T13:10:21.949" v="29" actId="20577"/>
        <pc:sldMkLst>
          <pc:docMk/>
          <pc:sldMk cId="3909997888" sldId="262"/>
        </pc:sldMkLst>
        <pc:spChg chg="mod">
          <ac:chgData name="Nivetha Tilakkumar" userId="S::n.tilakkumar@su.arts.ac.uk::4bc033ef-07a7-41c7-b269-e4e19a417cf6" providerId="AD" clId="Web-{39A5BB76-E91C-CBA6-10D0-C26F2C6832D2}" dt="2023-09-07T13:10:21.949" v="29" actId="20577"/>
          <ac:spMkLst>
            <pc:docMk/>
            <pc:sldMk cId="3909997888" sldId="262"/>
            <ac:spMk id="3" creationId="{4EE2E961-F490-E8BA-2826-AE35EE75DC59}"/>
          </ac:spMkLst>
        </pc:spChg>
      </pc:sldChg>
      <pc:sldChg chg="add replId">
        <pc:chgData name="Nivetha Tilakkumar" userId="S::n.tilakkumar@su.arts.ac.uk::4bc033ef-07a7-41c7-b269-e4e19a417cf6" providerId="AD" clId="Web-{39A5BB76-E91C-CBA6-10D0-C26F2C6832D2}" dt="2023-09-07T13:04:28.780" v="7"/>
        <pc:sldMkLst>
          <pc:docMk/>
          <pc:sldMk cId="512376445" sldId="268"/>
        </pc:sldMkLst>
      </pc:sldChg>
      <pc:sldChg chg="new del">
        <pc:chgData name="Nivetha Tilakkumar" userId="S::n.tilakkumar@su.arts.ac.uk::4bc033ef-07a7-41c7-b269-e4e19a417cf6" providerId="AD" clId="Web-{39A5BB76-E91C-CBA6-10D0-C26F2C6832D2}" dt="2023-09-07T13:11:02.310" v="31"/>
        <pc:sldMkLst>
          <pc:docMk/>
          <pc:sldMk cId="882210472" sldId="269"/>
        </pc:sldMkLst>
      </pc:sldChg>
      <pc:sldChg chg="addSp delSp modSp add ord replId">
        <pc:chgData name="Nivetha Tilakkumar" userId="S::n.tilakkumar@su.arts.ac.uk::4bc033ef-07a7-41c7-b269-e4e19a417cf6" providerId="AD" clId="Web-{39A5BB76-E91C-CBA6-10D0-C26F2C6832D2}" dt="2023-09-07T13:16:57.573" v="212" actId="1076"/>
        <pc:sldMkLst>
          <pc:docMk/>
          <pc:sldMk cId="1677530994" sldId="269"/>
        </pc:sldMkLst>
        <pc:spChg chg="mod">
          <ac:chgData name="Nivetha Tilakkumar" userId="S::n.tilakkumar@su.arts.ac.uk::4bc033ef-07a7-41c7-b269-e4e19a417cf6" providerId="AD" clId="Web-{39A5BB76-E91C-CBA6-10D0-C26F2C6832D2}" dt="2023-09-07T13:16:57.573" v="212" actId="1076"/>
          <ac:spMkLst>
            <pc:docMk/>
            <pc:sldMk cId="1677530994" sldId="269"/>
            <ac:spMk id="2" creationId="{65224243-E80D-0EAF-A39C-21D166048019}"/>
          </ac:spMkLst>
        </pc:spChg>
        <pc:spChg chg="mod">
          <ac:chgData name="Nivetha Tilakkumar" userId="S::n.tilakkumar@su.arts.ac.uk::4bc033ef-07a7-41c7-b269-e4e19a417cf6" providerId="AD" clId="Web-{39A5BB76-E91C-CBA6-10D0-C26F2C6832D2}" dt="2023-09-07T13:16:02.086" v="208" actId="20577"/>
          <ac:spMkLst>
            <pc:docMk/>
            <pc:sldMk cId="1677530994" sldId="269"/>
            <ac:spMk id="3" creationId="{1CE22A88-9CE7-5CF5-D476-59FE64EB0BE7}"/>
          </ac:spMkLst>
        </pc:spChg>
        <pc:picChg chg="add del mod">
          <ac:chgData name="Nivetha Tilakkumar" userId="S::n.tilakkumar@su.arts.ac.uk::4bc033ef-07a7-41c7-b269-e4e19a417cf6" providerId="AD" clId="Web-{39A5BB76-E91C-CBA6-10D0-C26F2C6832D2}" dt="2023-09-07T13:12:43.938" v="45"/>
          <ac:picMkLst>
            <pc:docMk/>
            <pc:sldMk cId="1677530994" sldId="269"/>
            <ac:picMk id="4" creationId="{0D6E8AD8-DE4B-F826-3192-8ABCFD589FAF}"/>
          </ac:picMkLst>
        </pc:picChg>
        <pc:picChg chg="add del mod">
          <ac:chgData name="Nivetha Tilakkumar" userId="S::n.tilakkumar@su.arts.ac.uk::4bc033ef-07a7-41c7-b269-e4e19a417cf6" providerId="AD" clId="Web-{39A5BB76-E91C-CBA6-10D0-C26F2C6832D2}" dt="2023-09-07T13:12:57.017" v="47"/>
          <ac:picMkLst>
            <pc:docMk/>
            <pc:sldMk cId="1677530994" sldId="269"/>
            <ac:picMk id="5" creationId="{3665583F-BC2D-6462-637C-A3DACBC83D23}"/>
          </ac:picMkLst>
        </pc:picChg>
        <pc:picChg chg="add del mod">
          <ac:chgData name="Nivetha Tilakkumar" userId="S::n.tilakkumar@su.arts.ac.uk::4bc033ef-07a7-41c7-b269-e4e19a417cf6" providerId="AD" clId="Web-{39A5BB76-E91C-CBA6-10D0-C26F2C6832D2}" dt="2023-09-07T13:13:12.002" v="49"/>
          <ac:picMkLst>
            <pc:docMk/>
            <pc:sldMk cId="1677530994" sldId="269"/>
            <ac:picMk id="6" creationId="{B73A4E84-44A7-B2AA-25C0-5F03BFF1CD93}"/>
          </ac:picMkLst>
        </pc:picChg>
        <pc:picChg chg="add del mod">
          <ac:chgData name="Nivetha Tilakkumar" userId="S::n.tilakkumar@su.arts.ac.uk::4bc033ef-07a7-41c7-b269-e4e19a417cf6" providerId="AD" clId="Web-{39A5BB76-E91C-CBA6-10D0-C26F2C6832D2}" dt="2023-09-07T13:13:28.049" v="51"/>
          <ac:picMkLst>
            <pc:docMk/>
            <pc:sldMk cId="1677530994" sldId="269"/>
            <ac:picMk id="7" creationId="{802396E5-3609-E14F-A5E2-226E293FFBC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9/7/2023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9/7/2023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9/7/2023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9/7/2023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9/7/2023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9/7/2023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9/7/2023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ocieties@su.arts.ac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9/7/2023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 dirty="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441" y="238947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1118215" y="1269255"/>
            <a:ext cx="6344541" cy="3082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5400" b="1">
                <a:solidFill>
                  <a:schemeClr val="bg1"/>
                </a:solidFill>
                <a:latin typeface="+mn-lt"/>
              </a:rPr>
              <a:t>Event Planning Committee Training </a:t>
            </a:r>
            <a:endParaRPr lang="en-GB" sz="540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en-GB" sz="5400" b="1">
                <a:solidFill>
                  <a:schemeClr val="bg1"/>
                </a:solidFill>
                <a:latin typeface="+mn-lt"/>
              </a:rPr>
              <a:t>2022</a:t>
            </a:r>
            <a:endParaRPr lang="en-GB" sz="5400">
              <a:solidFill>
                <a:schemeClr val="bg1"/>
              </a:solidFill>
              <a:latin typeface="+mn-lt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4321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128C0-F438-BB7A-1F90-A19278D8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Ticketed, 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non ticketed?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C0938-F203-384E-C166-A16AAEEF2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500" b="1">
                <a:latin typeface="Calibri"/>
                <a:cs typeface="Calibri"/>
              </a:rPr>
              <a:t>Will it be ticketed or non-ticketed?</a:t>
            </a:r>
          </a:p>
          <a:p>
            <a:r>
              <a:rPr lang="en-US" sz="2500" b="1">
                <a:latin typeface="Calibri"/>
                <a:cs typeface="Calibri"/>
              </a:rPr>
              <a:t>Sometimes even free events can be ticketed in order to confirm attendee numbers </a:t>
            </a:r>
          </a:p>
          <a:p>
            <a:r>
              <a:rPr lang="en-US" sz="2500" b="1">
                <a:latin typeface="Calibri"/>
                <a:cs typeface="Calibri"/>
              </a:rPr>
              <a:t>Grant funding from us may cover some or all of the cost – price tickets accordingly </a:t>
            </a:r>
          </a:p>
          <a:p>
            <a:r>
              <a:rPr lang="en-US" sz="2500" b="1">
                <a:latin typeface="Calibri"/>
                <a:cs typeface="Calibri"/>
              </a:rPr>
              <a:t>Tickets can be put on the Arts SU website though our Communications team or via external websites such as Eventbrite </a:t>
            </a:r>
          </a:p>
        </p:txBody>
      </p:sp>
    </p:spTree>
    <p:extLst>
      <p:ext uri="{BB962C8B-B14F-4D97-AF65-F5344CB8AC3E}">
        <p14:creationId xmlns:p14="http://schemas.microsoft.com/office/powerpoint/2010/main" val="301738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B4BA5-65C7-030D-C38A-9CD9F54F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34" y="1240076"/>
            <a:ext cx="3964265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Marketing &amp;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E961-F490-E8BA-2826-AE35EE75D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372" y="873188"/>
            <a:ext cx="6034827" cy="49164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>
                <a:latin typeface="Calibri"/>
                <a:cs typeface="Calibri"/>
              </a:rPr>
              <a:t>Marketing includes design, so any posters or artwork needed for the event. </a:t>
            </a:r>
          </a:p>
          <a:p>
            <a:r>
              <a:rPr lang="en-US" b="1">
                <a:latin typeface="Calibri"/>
                <a:cs typeface="Calibri"/>
              </a:rPr>
              <a:t>Communication refers to spreading the word. How will people know about this event taking place, how will they purchase tickets or book a free space? Arts SU website and Communications team (newsletter, social media) can also be used but will require sufficient notice.</a:t>
            </a:r>
          </a:p>
          <a:p>
            <a:r>
              <a:rPr lang="en-US" b="1">
                <a:latin typeface="Calibri"/>
                <a:cs typeface="Calibri"/>
              </a:rPr>
              <a:t>Where would you want to post about the event, e.g. social media platform of your society? </a:t>
            </a:r>
          </a:p>
          <a:p>
            <a:r>
              <a:rPr lang="en-US" b="1">
                <a:latin typeface="Calibri"/>
                <a:cs typeface="Calibri"/>
              </a:rPr>
              <a:t>For exclusive events, ensure you have confirmations from attendees. </a:t>
            </a:r>
          </a:p>
        </p:txBody>
      </p:sp>
    </p:spTree>
    <p:extLst>
      <p:ext uri="{BB962C8B-B14F-4D97-AF65-F5344CB8AC3E}">
        <p14:creationId xmlns:p14="http://schemas.microsoft.com/office/powerpoint/2010/main" val="390999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424FD-766E-46D3-5950-82E0F722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117" y="1240076"/>
            <a:ext cx="3619208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Registration,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checking-in,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keeping count</a:t>
            </a:r>
            <a:br>
              <a:rPr lang="en-US"/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82D03-4B68-CBF7-9475-B1D29923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300" b="1">
                <a:latin typeface="Calibri"/>
                <a:cs typeface="Calibri"/>
              </a:rPr>
              <a:t>Prepare a guest list prior to the event</a:t>
            </a:r>
          </a:p>
          <a:p>
            <a:r>
              <a:rPr lang="en-US" sz="2300" b="1">
                <a:latin typeface="Calibri"/>
                <a:cs typeface="Calibri"/>
              </a:rPr>
              <a:t>Decide how you want people to register for the event, e.g. confirm spaces via email? Using a ticketing platform? </a:t>
            </a:r>
          </a:p>
          <a:p>
            <a:r>
              <a:rPr lang="en-US" sz="2300" b="1">
                <a:latin typeface="Calibri"/>
                <a:cs typeface="Calibri"/>
              </a:rPr>
              <a:t>Double check attendee numbers on the day to see how successful your registration process was</a:t>
            </a:r>
          </a:p>
          <a:p>
            <a:r>
              <a:rPr lang="en-US" sz="2300" b="1" i="1">
                <a:latin typeface="Calibri"/>
                <a:cs typeface="Calibri"/>
              </a:rPr>
              <a:t>This is particularly important for events that have strict numbers, e.g. workshops, sports events, ticketed pre-booked events*</a:t>
            </a:r>
          </a:p>
        </p:txBody>
      </p:sp>
    </p:spTree>
    <p:extLst>
      <p:ext uri="{BB962C8B-B14F-4D97-AF65-F5344CB8AC3E}">
        <p14:creationId xmlns:p14="http://schemas.microsoft.com/office/powerpoint/2010/main" val="204006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24243-E80D-0EAF-A39C-21D16604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12" y="1240076"/>
            <a:ext cx="3317284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Event 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management tools, 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Risk Assessment,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88-9CE7-5CF5-D476-59FE64EB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500" b="1" err="1">
                <a:latin typeface="Calibri"/>
                <a:cs typeface="Calibri"/>
              </a:rPr>
              <a:t>Utilise</a:t>
            </a:r>
            <a:r>
              <a:rPr lang="en-US" sz="2500" b="1">
                <a:latin typeface="Calibri"/>
                <a:cs typeface="Calibri"/>
              </a:rPr>
              <a:t> event management tools to ensure </a:t>
            </a:r>
            <a:r>
              <a:rPr lang="en-US" sz="2500" b="1" err="1">
                <a:latin typeface="Calibri"/>
                <a:cs typeface="Calibri"/>
              </a:rPr>
              <a:t>organisation</a:t>
            </a:r>
            <a:r>
              <a:rPr lang="en-US" sz="2500" b="1">
                <a:latin typeface="Calibri"/>
                <a:cs typeface="Calibri"/>
              </a:rPr>
              <a:t> of the event </a:t>
            </a:r>
          </a:p>
          <a:p>
            <a:r>
              <a:rPr lang="en-US" sz="2500" b="1">
                <a:latin typeface="Calibri"/>
                <a:cs typeface="Calibri"/>
              </a:rPr>
              <a:t>E.g. a working document that all those involved in </a:t>
            </a:r>
            <a:r>
              <a:rPr lang="en-US" sz="2500" b="1" err="1">
                <a:latin typeface="Calibri"/>
                <a:cs typeface="Calibri"/>
              </a:rPr>
              <a:t>organising</a:t>
            </a:r>
            <a:r>
              <a:rPr lang="en-US" sz="2500" b="1">
                <a:latin typeface="Calibri"/>
                <a:cs typeface="Calibri"/>
              </a:rPr>
              <a:t> the event can keep updating </a:t>
            </a:r>
          </a:p>
          <a:p>
            <a:r>
              <a:rPr lang="en-US" sz="2500" b="1">
                <a:latin typeface="Calibri"/>
                <a:cs typeface="Calibri"/>
              </a:rPr>
              <a:t>Using Excel spreadsheets is useful </a:t>
            </a:r>
          </a:p>
          <a:p>
            <a:r>
              <a:rPr lang="en-US" sz="2500" b="1">
                <a:latin typeface="Calibri"/>
                <a:cs typeface="Calibri"/>
              </a:rPr>
              <a:t>Having an event flow chart is also helpful</a:t>
            </a:r>
            <a:endParaRPr lang="en-US">
              <a:latin typeface="Gill Sans MT" panose="020B0502020104020203"/>
              <a:cs typeface="Calibri"/>
            </a:endParaRPr>
          </a:p>
          <a:p>
            <a:r>
              <a:rPr lang="en-US" sz="2500" b="1">
                <a:latin typeface="Calibri"/>
                <a:cs typeface="Calibri"/>
              </a:rPr>
              <a:t>Please complete a Risk Assessment if applicable – the initial society Risk Assessment may not cover separate events </a:t>
            </a:r>
            <a:endParaRPr lang="en-US">
              <a:latin typeface="Gill Sans MT" panose="020B0502020104020203"/>
              <a:cs typeface="Calibri"/>
            </a:endParaRPr>
          </a:p>
          <a:p>
            <a:r>
              <a:rPr lang="en-US" sz="2500" b="1">
                <a:latin typeface="Calibri"/>
                <a:cs typeface="Calibri"/>
              </a:rPr>
              <a:t>Consider doing an event evaluation and gathering feedback to help future events run even smoother, for record keeping and for general good practice </a:t>
            </a:r>
            <a:br>
              <a:rPr lang="en-US" sz="250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C3933D-3718-13B2-B98A-00B0E1F3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Enjoy &amp;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save the memories!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7808-3C11-D862-EBEC-F2831527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300" b="1">
                <a:latin typeface="Calibri"/>
                <a:cs typeface="Calibri"/>
              </a:rPr>
              <a:t>Enjoy the event and have a great time! </a:t>
            </a:r>
          </a:p>
          <a:p>
            <a:r>
              <a:rPr lang="en-US" sz="2300" b="1">
                <a:latin typeface="Calibri"/>
                <a:cs typeface="Calibri"/>
              </a:rPr>
              <a:t>Remember to arrange to have the moments captured if you want.  Arrange a team member to take pictures etc. </a:t>
            </a:r>
          </a:p>
          <a:p>
            <a:r>
              <a:rPr lang="en-US" sz="2300" b="1">
                <a:latin typeface="Calibri"/>
                <a:cs typeface="Calibri"/>
              </a:rPr>
              <a:t>If you are taking photos or recording the event, please let attendees know (e.g. include a sentence in the tickets or event communication)</a:t>
            </a:r>
          </a:p>
          <a:p>
            <a:r>
              <a:rPr lang="en-US" sz="2300" b="1">
                <a:latin typeface="Calibri"/>
                <a:cs typeface="Calibri"/>
              </a:rPr>
              <a:t>If anyone is not comfortable with having photos/videos of them uploaded, accommodate them</a:t>
            </a:r>
          </a:p>
        </p:txBody>
      </p:sp>
    </p:spTree>
    <p:extLst>
      <p:ext uri="{BB962C8B-B14F-4D97-AF65-F5344CB8AC3E}">
        <p14:creationId xmlns:p14="http://schemas.microsoft.com/office/powerpoint/2010/main" val="168977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en-US" sz="4800"/>
              <a:t>Event planning guide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 vert="horz" lIns="91440" tIns="91440" rIns="91440" bIns="91440" rtlCol="0" anchor="t"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>
                <a:solidFill>
                  <a:srgbClr val="FFFFFF"/>
                </a:solidFill>
              </a:rPr>
              <a:t>By </a:t>
            </a:r>
            <a:r>
              <a:rPr lang="en-US" sz="2400" err="1">
                <a:solidFill>
                  <a:srgbClr val="FFFFFF"/>
                </a:solidFill>
              </a:rPr>
              <a:t>fiza</a:t>
            </a:r>
            <a:r>
              <a:rPr lang="en-US" sz="2400">
                <a:solidFill>
                  <a:srgbClr val="FFFFFF"/>
                </a:solidFill>
              </a:rPr>
              <a:t> </a:t>
            </a:r>
            <a:r>
              <a:rPr lang="en-US" sz="2400" err="1">
                <a:solidFill>
                  <a:srgbClr val="FFFFFF"/>
                </a:solidFill>
              </a:rPr>
              <a:t>murtaza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>events &amp; involvement coordinator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>(COMMUNITIES TEAM) </a:t>
            </a:r>
            <a:br>
              <a:rPr lang="en-US" sz="1500"/>
            </a:br>
            <a:endParaRPr lang="en-US" sz="1500">
              <a:solidFill>
                <a:srgbClr val="FFFFFF"/>
              </a:solidFill>
            </a:endParaRPr>
          </a:p>
        </p:txBody>
      </p:sp>
      <p:pic>
        <p:nvPicPr>
          <p:cNvPr id="5" name="Picture 4" descr="Person writing on a notepad">
            <a:extLst>
              <a:ext uri="{FF2B5EF4-FFF2-40B4-BE49-F238E27FC236}">
                <a16:creationId xmlns:a16="http://schemas.microsoft.com/office/drawing/2014/main" id="{2A858CD5-E675-3A42-3B80-BB3BDC9496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9" r="20235" b="-7"/>
          <a:stretch/>
        </p:blipFill>
        <p:spPr>
          <a:xfrm>
            <a:off x="3179" y="-2"/>
            <a:ext cx="465111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DAB8F-77EC-7453-7F1C-CACC780C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36" y="1139223"/>
            <a:ext cx="2727813" cy="4584527"/>
          </a:xfrm>
        </p:spPr>
        <p:txBody>
          <a:bodyPr>
            <a:normAutofit/>
          </a:bodyPr>
          <a:lstStyle/>
          <a:p>
            <a:r>
              <a:rPr lang="en-US" err="1">
                <a:solidFill>
                  <a:srgbClr val="FFFFFF"/>
                </a:solidFill>
              </a:rPr>
              <a:t>GraNt</a:t>
            </a:r>
            <a:r>
              <a:rPr lang="en-US">
                <a:solidFill>
                  <a:srgbClr val="FFFFFF"/>
                </a:solidFill>
              </a:rPr>
              <a:t> application </a:t>
            </a:r>
          </a:p>
        </p:txBody>
      </p:sp>
      <p:pic>
        <p:nvPicPr>
          <p:cNvPr id="11" name="Content Placeholder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0ADA836-A191-D06A-C475-7706B5944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4908" y="1057230"/>
            <a:ext cx="4628028" cy="4616822"/>
          </a:xfrm>
        </p:spPr>
      </p:pic>
    </p:spTree>
    <p:extLst>
      <p:ext uri="{BB962C8B-B14F-4D97-AF65-F5344CB8AC3E}">
        <p14:creationId xmlns:p14="http://schemas.microsoft.com/office/powerpoint/2010/main" val="416856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24243-E80D-0EAF-A39C-21D16604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88" y="1262488"/>
            <a:ext cx="3317284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GRANT APPLICATION DEADLINES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88-9CE7-5CF5-D476-59FE64EB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957400"/>
            <a:ext cx="6354374" cy="519914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500"/>
              <a:t>October 1st 2023</a:t>
            </a:r>
            <a:endParaRPr lang="en-US"/>
          </a:p>
          <a:p>
            <a:r>
              <a:rPr lang="en-US" sz="2500"/>
              <a:t>October 18th 2023</a:t>
            </a:r>
          </a:p>
          <a:p>
            <a:r>
              <a:rPr lang="en-US" sz="2500"/>
              <a:t>November 15th 2023</a:t>
            </a:r>
          </a:p>
          <a:p>
            <a:r>
              <a:rPr lang="en-US" sz="2500"/>
              <a:t>December 6th 2023</a:t>
            </a:r>
          </a:p>
          <a:p>
            <a:r>
              <a:rPr lang="en-US" sz="2500"/>
              <a:t>February 21st 2024</a:t>
            </a:r>
          </a:p>
          <a:p>
            <a:r>
              <a:rPr lang="en-US" sz="2500"/>
              <a:t>March 13th 2024</a:t>
            </a:r>
          </a:p>
          <a:p>
            <a:r>
              <a:rPr lang="en-US" sz="2500"/>
              <a:t>April 17th 2024</a:t>
            </a:r>
          </a:p>
          <a:p>
            <a:r>
              <a:rPr lang="en-US" sz="2500"/>
              <a:t>May 22nd 2024 </a:t>
            </a:r>
          </a:p>
          <a:p>
            <a:endParaRPr lang="en-US" sz="2500"/>
          </a:p>
          <a:p>
            <a:pPr marL="0" indent="0">
              <a:buNone/>
            </a:pPr>
            <a:r>
              <a:rPr lang="en-US" sz="2500"/>
              <a:t>Send applications to Niv at societies@su.arts.ac.uk</a:t>
            </a:r>
          </a:p>
        </p:txBody>
      </p:sp>
    </p:spTree>
    <p:extLst>
      <p:ext uri="{BB962C8B-B14F-4D97-AF65-F5344CB8AC3E}">
        <p14:creationId xmlns:p14="http://schemas.microsoft.com/office/powerpoint/2010/main" val="167753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DAB8F-77EC-7453-7F1C-CACC780C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RESEARCH &amp; PLANNING BEFORE SUBMITTING THE GRANT APPLICATION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73613-850B-4116-3AE6-F2204619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500" b="1">
                <a:latin typeface="Calibri"/>
                <a:cs typeface="Calibri"/>
              </a:rPr>
              <a:t>Please ensure you plan your event before submitting a grant application. This means starting the planning in advance, prior to grant application deadlines</a:t>
            </a:r>
          </a:p>
          <a:p>
            <a:r>
              <a:rPr lang="en-US" sz="2500" b="1">
                <a:latin typeface="Calibri"/>
                <a:cs typeface="Calibri"/>
              </a:rPr>
              <a:t>It can take at least 6 weeks to plan an event. The larger the event, the sooner you should start planning</a:t>
            </a:r>
          </a:p>
          <a:p>
            <a:r>
              <a:rPr lang="en-US" sz="2500" b="1">
                <a:latin typeface="Calibri"/>
                <a:cs typeface="Calibri"/>
              </a:rPr>
              <a:t>Next deadlines are October 1st, October 18th and November 15th</a:t>
            </a:r>
          </a:p>
          <a:p>
            <a:r>
              <a:rPr lang="en-US" sz="2500" b="1">
                <a:latin typeface="Calibri"/>
                <a:cs typeface="Calibri"/>
              </a:rPr>
              <a:t>Deadlines are once a month </a:t>
            </a:r>
          </a:p>
          <a:p>
            <a:r>
              <a:rPr lang="en-US" sz="2500" b="1">
                <a:latin typeface="Calibri"/>
                <a:cs typeface="Calibri"/>
              </a:rPr>
              <a:t>For info contact: </a:t>
            </a:r>
            <a:r>
              <a:rPr lang="en-US" sz="2500" b="1">
                <a:latin typeface="Calibri"/>
                <a:cs typeface="Calibri"/>
                <a:hlinkClick r:id="rId2"/>
              </a:rPr>
              <a:t>societies@su.arts.ac.uk</a:t>
            </a:r>
            <a:r>
              <a:rPr lang="en-US" sz="2500" b="1">
                <a:latin typeface="Calibri"/>
                <a:cs typeface="Calibri"/>
              </a:rPr>
              <a:t> </a:t>
            </a:r>
          </a:p>
          <a:p>
            <a:endParaRPr lang="en-US" sz="3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7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D8EC4-74B4-0C38-2422-AB4535A7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DEFINE THE EVENT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D8DA-AEA4-138A-C10C-4D0B3C157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500" b="1">
                <a:latin typeface="Calibri"/>
                <a:cs typeface="Calibri"/>
              </a:rPr>
              <a:t>What is the event for? A quiz night, picnic, meet-up, cultural event/celebration etc. </a:t>
            </a:r>
          </a:p>
          <a:p>
            <a:r>
              <a:rPr lang="en-US" sz="2500" b="1">
                <a:latin typeface="Calibri"/>
                <a:cs typeface="Calibri"/>
              </a:rPr>
              <a:t>What type of event is it? Academic, cultural, community etc. </a:t>
            </a:r>
          </a:p>
          <a:p>
            <a:r>
              <a:rPr lang="en-US" sz="2500" b="1">
                <a:latin typeface="Calibri"/>
                <a:cs typeface="Calibri"/>
              </a:rPr>
              <a:t>Are there any particular goals or objectives? E.g. if it is a competition or educational event</a:t>
            </a:r>
            <a:br>
              <a:rPr lang="en-US" sz="2500" b="1">
                <a:latin typeface="Calibri"/>
              </a:rPr>
            </a:br>
            <a:r>
              <a:rPr lang="en-US" sz="2500" b="1">
                <a:latin typeface="Calibri"/>
                <a:ea typeface="+mn-lt"/>
                <a:cs typeface="+mn-lt"/>
              </a:rPr>
              <a:t>(You will need to mention this in the grant application)</a:t>
            </a:r>
            <a:endParaRPr lang="en-US" sz="2500" b="1">
              <a:latin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E24E9-B3EA-B1AB-CFC5-874C9FB5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Who, what, where, when,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F36B-C938-3178-CDE8-E1F9FAC42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500" b="1">
                <a:latin typeface="Calibri"/>
                <a:cs typeface="Calibri"/>
              </a:rPr>
              <a:t>Who is the event for? Only society members, all students? </a:t>
            </a:r>
            <a:br>
              <a:rPr lang="en-US" sz="2500" b="1">
                <a:latin typeface="Calibri"/>
              </a:rPr>
            </a:br>
            <a:r>
              <a:rPr lang="en-US" sz="2500" b="1">
                <a:latin typeface="Calibri"/>
                <a:cs typeface="Calibri"/>
              </a:rPr>
              <a:t>Also confirm event capacity.</a:t>
            </a:r>
          </a:p>
          <a:p>
            <a:r>
              <a:rPr lang="en-US" sz="2500" b="1">
                <a:latin typeface="Calibri"/>
                <a:cs typeface="Calibri"/>
              </a:rPr>
              <a:t>What is the name of the event? </a:t>
            </a:r>
          </a:p>
          <a:p>
            <a:r>
              <a:rPr lang="en-US" sz="2500" b="1">
                <a:latin typeface="Calibri"/>
                <a:cs typeface="Calibri"/>
              </a:rPr>
              <a:t>Where? Choose the location. There are many UAL options from class-rooms to theatres, which may be the most affordable option. UAL booking notice can be between 4-8 weeks depending on venue.</a:t>
            </a:r>
          </a:p>
          <a:p>
            <a:r>
              <a:rPr lang="en-US" sz="2500" b="1">
                <a:latin typeface="Calibri"/>
                <a:cs typeface="Calibri"/>
              </a:rPr>
              <a:t>When? Time &amp; date </a:t>
            </a:r>
          </a:p>
          <a:p>
            <a:r>
              <a:rPr lang="en-US" sz="2500" b="1">
                <a:latin typeface="Calibri"/>
                <a:cs typeface="Calibri"/>
              </a:rPr>
              <a:t>How is it being </a:t>
            </a:r>
            <a:r>
              <a:rPr lang="en-US" sz="2500" b="1" err="1">
                <a:latin typeface="Calibri"/>
                <a:cs typeface="Calibri"/>
              </a:rPr>
              <a:t>organised</a:t>
            </a:r>
            <a:r>
              <a:rPr lang="en-US" sz="2500" b="1">
                <a:latin typeface="Calibri"/>
                <a:cs typeface="Calibri"/>
              </a:rPr>
              <a:t>? Confirm responsibilities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18369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82B2D0-CACF-3DED-8DFD-67E94026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Budget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2C27-FB8E-E366-4174-76754762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808757"/>
            <a:ext cx="6034827" cy="53477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300" b="1">
                <a:latin typeface="Calibri"/>
                <a:ea typeface="Cambria"/>
                <a:cs typeface="Calibri"/>
              </a:rPr>
              <a:t>Prepare your event budget </a:t>
            </a:r>
          </a:p>
          <a:p>
            <a:r>
              <a:rPr lang="en-US" sz="2300" b="1">
                <a:latin typeface="Calibri"/>
                <a:ea typeface="Cambria"/>
                <a:cs typeface="Calibri"/>
              </a:rPr>
              <a:t>The grant application includes a Word document and an Excel document. The Excel document is for the budget breakdown. Please be as detailed as possible with costs to avoid us having to ask further information. </a:t>
            </a:r>
          </a:p>
          <a:p>
            <a:r>
              <a:rPr lang="en-US" sz="2300" b="1">
                <a:latin typeface="Calibri"/>
                <a:ea typeface="Cambria"/>
                <a:cs typeface="Calibri"/>
              </a:rPr>
              <a:t>Basic budget components can include: 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Venue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Refreshments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External bookings e.g. Speakers, Guests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Or, event tickets 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Transport cost </a:t>
            </a:r>
          </a:p>
        </p:txBody>
      </p:sp>
    </p:spTree>
    <p:extLst>
      <p:ext uri="{BB962C8B-B14F-4D97-AF65-F5344CB8AC3E}">
        <p14:creationId xmlns:p14="http://schemas.microsoft.com/office/powerpoint/2010/main" val="41256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1568E-4A26-0330-BFB4-C5C9E376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Other elements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B825-3DE3-5D7E-E7F9-67A478043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lnSpcReduction="10000"/>
          </a:bodyPr>
          <a:lstStyle/>
          <a:p>
            <a:r>
              <a:rPr lang="en-US" sz="2500" b="1">
                <a:latin typeface="Calibri"/>
                <a:cs typeface="Calibri"/>
              </a:rPr>
              <a:t>Some events may require more elements which need to be considered, for example, themes, decoration or give aways </a:t>
            </a:r>
          </a:p>
          <a:p>
            <a:r>
              <a:rPr lang="en-US" sz="2500" b="1">
                <a:latin typeface="Calibri"/>
                <a:cs typeface="Calibri"/>
              </a:rPr>
              <a:t>Shop around to get good quotes </a:t>
            </a:r>
          </a:p>
          <a:p>
            <a:r>
              <a:rPr lang="en-US" sz="2500" b="1">
                <a:latin typeface="Calibri"/>
                <a:cs typeface="Calibri"/>
              </a:rPr>
              <a:t>Try to use sustainable options and be considerate of wastage </a:t>
            </a:r>
          </a:p>
          <a:p>
            <a:r>
              <a:rPr lang="en-US" sz="2500" b="1" err="1">
                <a:latin typeface="Calibri"/>
                <a:cs typeface="Calibri"/>
              </a:rPr>
              <a:t>Utilise</a:t>
            </a:r>
            <a:r>
              <a:rPr lang="en-US" sz="2500" b="1">
                <a:latin typeface="Calibri"/>
                <a:cs typeface="Calibri"/>
              </a:rPr>
              <a:t> vouchers and codes where possible, e.g. student discount </a:t>
            </a:r>
          </a:p>
          <a:p>
            <a:r>
              <a:rPr lang="en-US" sz="2500" b="1">
                <a:latin typeface="Calibri"/>
                <a:cs typeface="Calibri"/>
              </a:rPr>
              <a:t>Be considerate of accessibility and inclusivity </a:t>
            </a:r>
          </a:p>
        </p:txBody>
      </p:sp>
    </p:spTree>
    <p:extLst>
      <p:ext uri="{BB962C8B-B14F-4D97-AF65-F5344CB8AC3E}">
        <p14:creationId xmlns:p14="http://schemas.microsoft.com/office/powerpoint/2010/main" val="16311552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20" ma:contentTypeDescription="Create a new document." ma:contentTypeScope="" ma:versionID="d0ea151291d7913813f7608189aea9c1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bac94112ebc1586e3bfd9178daa56256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AccessibleB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ccessibleBy" ma:index="24" nillable="true" ma:displayName="Accessible By" ma:format="Dropdown" ma:list="UserInfo" ma:SharePointGroup="0" ma:internalName="Accessible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1d2f017-d76f-4319-947b-dca892c47033" xsi:nil="true"/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SharedWithUsers xmlns="f868d550-27f1-4c60-a1ee-ab1a83835a4b">
      <UserInfo>
        <DisplayName/>
        <AccountId xsi:nil="true"/>
        <AccountType/>
      </UserInfo>
    </SharedWithUsers>
    <AccessibleBy xmlns="a1d2f017-d76f-4319-947b-dca892c47033">
      <UserInfo>
        <DisplayName/>
        <AccountId xsi:nil="true"/>
        <AccountType/>
      </UserInfo>
    </AccessibleBy>
  </documentManagement>
</p:properties>
</file>

<file path=customXml/itemProps1.xml><?xml version="1.0" encoding="utf-8"?>
<ds:datastoreItem xmlns:ds="http://schemas.openxmlformats.org/officeDocument/2006/customXml" ds:itemID="{557629B6-5346-4D29-A16B-66B046029B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BB864-0007-429C-9030-EB327A1107E0}">
  <ds:schemaRefs>
    <ds:schemaRef ds:uri="a1d2f017-d76f-4319-947b-dca892c47033"/>
    <ds:schemaRef ds:uri="f868d550-27f1-4c60-a1ee-ab1a83835a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911F3C2-2B43-4F05-A1D1-D928DFC91F54}">
  <ds:schemaRefs>
    <ds:schemaRef ds:uri="a1d2f017-d76f-4319-947b-dca892c47033"/>
    <ds:schemaRef ds:uri="f868d550-27f1-4c60-a1ee-ab1a83835a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Gallery</vt:lpstr>
      <vt:lpstr>Office Theme</vt:lpstr>
      <vt:lpstr>PowerPoint Presentation</vt:lpstr>
      <vt:lpstr>Event planning guide</vt:lpstr>
      <vt:lpstr>GraNt application </vt:lpstr>
      <vt:lpstr>GRANT APPLICATION DEADLINES </vt:lpstr>
      <vt:lpstr>RESEARCH &amp; PLANNING BEFORE SUBMITTING THE GRANT APPLICATION </vt:lpstr>
      <vt:lpstr>DEFINE THE EVENT </vt:lpstr>
      <vt:lpstr>Who, what, where, when, how?</vt:lpstr>
      <vt:lpstr>Budget </vt:lpstr>
      <vt:lpstr>Other elements to consider</vt:lpstr>
      <vt:lpstr>Ticketed,  non ticketed?</vt:lpstr>
      <vt:lpstr>Marketing &amp; communication</vt:lpstr>
      <vt:lpstr>Registration, checking-in, keeping count </vt:lpstr>
      <vt:lpstr>Event  management tools,   Risk Assessment, evaluation</vt:lpstr>
      <vt:lpstr>Enjoy &amp;  save the memories!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2022-10-27T12:47:01Z</dcterms:created>
  <dcterms:modified xsi:type="dcterms:W3CDTF">2023-09-07T13:17:06Z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0x0101004B7B5F19188AF64F9555809682CD9A7D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