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74" r:id="rId6"/>
    <p:sldId id="287" r:id="rId7"/>
    <p:sldId id="300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F53E0-83C5-4FF8-0078-74D808BF33B5}" v="93" dt="2020-06-22T13:59:05.265"/>
    <p1510:client id="{22E08194-57A8-A7BF-2363-2B89D5C08244}" v="101" dt="2021-06-18T12:56:01.464"/>
    <p1510:client id="{236FE8FF-17DA-2E64-8DE8-469CFDB5D771}" v="56" dt="2022-04-07T10:20:13.401"/>
    <p1510:client id="{45BE7009-C6D3-14B2-50FF-E88139A6E931}" v="415" dt="2021-12-16T13:01:34.935"/>
    <p1510:client id="{45EB50AD-6FB2-B715-0640-A50790481DBD}" v="93" dt="2020-08-26T09:20:09.647"/>
    <p1510:client id="{6A93C2D0-36F9-7ECC-BDED-E56220F93506}" v="30" dt="2020-09-04T17:25:28.775"/>
    <p1510:client id="{8860F165-39FB-3B22-3418-AFDF8C71E125}" v="1163" dt="2020-09-04T17:20:59.735"/>
    <p1510:client id="{8E37C58D-7571-F4A7-BF3A-71DE1D2997B2}" v="352" dt="2021-06-29T10:56:20.900"/>
    <p1510:client id="{911F2E3A-C808-667E-6055-C820A7150D88}" v="1" dt="2020-10-08T11:00:41.672"/>
    <p1510:client id="{A524D233-84A3-71CC-E605-68CF88C1CEC7}" v="2" dt="2021-02-26T14:58:34.116"/>
    <p1510:client id="{B314466C-9270-60D8-FD53-12107DF673A7}" v="22" dt="2021-03-02T16:26:07.315"/>
    <p1510:client id="{BC7CBCA5-36D3-1161-1952-EC3848EE402E}" v="399" dt="2020-10-06T13:19:20.079"/>
    <p1510:client id="{F0427E7C-4BA7-109E-6670-E14690C7DA39}" v="70" dt="2022-09-14T09:17:04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esh Kurup" userId="S::v.kurup@su.arts.ac.uk::401d8895-7d50-4c0f-a3d4-67e8b12d1a41" providerId="AD" clId="Web-{B314466C-9270-60D8-FD53-12107DF673A7}"/>
    <pc:docChg chg="delSld modSld">
      <pc:chgData name="Vinesh Kurup" userId="S::v.kurup@su.arts.ac.uk::401d8895-7d50-4c0f-a3d4-67e8b12d1a41" providerId="AD" clId="Web-{B314466C-9270-60D8-FD53-12107DF673A7}" dt="2021-03-02T16:26:07.315" v="16"/>
      <pc:docMkLst>
        <pc:docMk/>
      </pc:docMkLst>
      <pc:sldChg chg="addSp delSp modSp">
        <pc:chgData name="Vinesh Kurup" userId="S::v.kurup@su.arts.ac.uk::401d8895-7d50-4c0f-a3d4-67e8b12d1a41" providerId="AD" clId="Web-{B314466C-9270-60D8-FD53-12107DF673A7}" dt="2021-03-02T16:25:04.314" v="1"/>
        <pc:sldMkLst>
          <pc:docMk/>
          <pc:sldMk cId="4057135275" sldId="256"/>
        </pc:sldMkLst>
        <pc:spChg chg="del mod">
          <ac:chgData name="Vinesh Kurup" userId="S::v.kurup@su.arts.ac.uk::401d8895-7d50-4c0f-a3d4-67e8b12d1a41" providerId="AD" clId="Web-{B314466C-9270-60D8-FD53-12107DF673A7}" dt="2021-03-02T16:25:04.314" v="1"/>
          <ac:spMkLst>
            <pc:docMk/>
            <pc:sldMk cId="4057135275" sldId="256"/>
            <ac:spMk id="2" creationId="{73E02FF3-CD4A-4CFA-814C-EF948180F872}"/>
          </ac:spMkLst>
        </pc:spChg>
        <pc:spChg chg="add mod">
          <ac:chgData name="Vinesh Kurup" userId="S::v.kurup@su.arts.ac.uk::401d8895-7d50-4c0f-a3d4-67e8b12d1a41" providerId="AD" clId="Web-{B314466C-9270-60D8-FD53-12107DF673A7}" dt="2021-03-02T16:25:04.314" v="1"/>
          <ac:spMkLst>
            <pc:docMk/>
            <pc:sldMk cId="4057135275" sldId="256"/>
            <ac:spMk id="12" creationId="{13C98ECC-5F47-403D-A8AE-EBB8024B5436}"/>
          </ac:spMkLst>
        </pc:spChg>
      </pc:sldChg>
      <pc:sldChg chg="addSp delSp modSp">
        <pc:chgData name="Vinesh Kurup" userId="S::v.kurup@su.arts.ac.uk::401d8895-7d50-4c0f-a3d4-67e8b12d1a41" providerId="AD" clId="Web-{B314466C-9270-60D8-FD53-12107DF673A7}" dt="2021-03-02T16:25:25.314" v="5"/>
        <pc:sldMkLst>
          <pc:docMk/>
          <pc:sldMk cId="2157201585" sldId="258"/>
        </pc:sldMkLst>
        <pc:spChg chg="add mod">
          <ac:chgData name="Vinesh Kurup" userId="S::v.kurup@su.arts.ac.uk::401d8895-7d50-4c0f-a3d4-67e8b12d1a41" providerId="AD" clId="Web-{B314466C-9270-60D8-FD53-12107DF673A7}" dt="2021-03-02T16:25:25.314" v="5"/>
          <ac:spMkLst>
            <pc:docMk/>
            <pc:sldMk cId="2157201585" sldId="258"/>
            <ac:spMk id="7" creationId="{EA2C9D7B-A1C5-4AEA-8E3D-C1DBB52393B8}"/>
          </ac:spMkLst>
        </pc:spChg>
        <pc:graphicFrameChg chg="del">
          <ac:chgData name="Vinesh Kurup" userId="S::v.kurup@su.arts.ac.uk::401d8895-7d50-4c0f-a3d4-67e8b12d1a41" providerId="AD" clId="Web-{B314466C-9270-60D8-FD53-12107DF673A7}" dt="2021-03-02T16:25:25.314" v="5"/>
          <ac:graphicFrameMkLst>
            <pc:docMk/>
            <pc:sldMk cId="2157201585" sldId="258"/>
            <ac:graphicFrameMk id="4" creationId="{F07DDFE9-39E2-424E-8B2C-8A5B4A2DDD29}"/>
          </ac:graphicFrameMkLst>
        </pc:graphicFrameChg>
      </pc:sldChg>
      <pc:sldChg chg="addSp delSp modSp">
        <pc:chgData name="Vinesh Kurup" userId="S::v.kurup@su.arts.ac.uk::401d8895-7d50-4c0f-a3d4-67e8b12d1a41" providerId="AD" clId="Web-{B314466C-9270-60D8-FD53-12107DF673A7}" dt="2021-03-02T16:25:18.923" v="4"/>
        <pc:sldMkLst>
          <pc:docMk/>
          <pc:sldMk cId="3294985323" sldId="265"/>
        </pc:sldMkLst>
        <pc:spChg chg="del">
          <ac:chgData name="Vinesh Kurup" userId="S::v.kurup@su.arts.ac.uk::401d8895-7d50-4c0f-a3d4-67e8b12d1a41" providerId="AD" clId="Web-{B314466C-9270-60D8-FD53-12107DF673A7}" dt="2021-03-02T16:25:18.923" v="4"/>
          <ac:spMkLst>
            <pc:docMk/>
            <pc:sldMk cId="3294985323" sldId="265"/>
            <ac:spMk id="2" creationId="{BD7A9151-DD3A-4F47-BECF-5EC9C42688AE}"/>
          </ac:spMkLst>
        </pc:spChg>
        <pc:spChg chg="add mod">
          <ac:chgData name="Vinesh Kurup" userId="S::v.kurup@su.arts.ac.uk::401d8895-7d50-4c0f-a3d4-67e8b12d1a41" providerId="AD" clId="Web-{B314466C-9270-60D8-FD53-12107DF673A7}" dt="2021-03-02T16:25:18.923" v="4"/>
          <ac:spMkLst>
            <pc:docMk/>
            <pc:sldMk cId="3294985323" sldId="265"/>
            <ac:spMk id="6" creationId="{26BA89D7-87CA-4890-8075-388661D8EA4B}"/>
          </ac:spMkLst>
        </pc:spChg>
        <pc:picChg chg="del">
          <ac:chgData name="Vinesh Kurup" userId="S::v.kurup@su.arts.ac.uk::401d8895-7d50-4c0f-a3d4-67e8b12d1a41" providerId="AD" clId="Web-{B314466C-9270-60D8-FD53-12107DF673A7}" dt="2021-03-02T16:25:16.173" v="3"/>
          <ac:picMkLst>
            <pc:docMk/>
            <pc:sldMk cId="3294985323" sldId="265"/>
            <ac:picMk id="3" creationId="{2B74510F-4C81-4C29-B971-F8E6F8998728}"/>
          </ac:picMkLst>
        </pc:picChg>
      </pc:sldChg>
      <pc:sldChg chg="addSp delSp modSp del">
        <pc:chgData name="Vinesh Kurup" userId="S::v.kurup@su.arts.ac.uk::401d8895-7d50-4c0f-a3d4-67e8b12d1a41" providerId="AD" clId="Web-{B314466C-9270-60D8-FD53-12107DF673A7}" dt="2021-03-02T16:25:52.580" v="11"/>
        <pc:sldMkLst>
          <pc:docMk/>
          <pc:sldMk cId="121657222" sldId="272"/>
        </pc:sldMkLst>
        <pc:spChg chg="del">
          <ac:chgData name="Vinesh Kurup" userId="S::v.kurup@su.arts.ac.uk::401d8895-7d50-4c0f-a3d4-67e8b12d1a41" providerId="AD" clId="Web-{B314466C-9270-60D8-FD53-12107DF673A7}" dt="2021-03-02T16:25:32.345" v="6"/>
          <ac:spMkLst>
            <pc:docMk/>
            <pc:sldMk cId="121657222" sldId="272"/>
            <ac:spMk id="2" creationId="{BD7A9151-DD3A-4F47-BECF-5EC9C42688AE}"/>
          </ac:spMkLst>
        </pc:spChg>
        <pc:spChg chg="del mod">
          <ac:chgData name="Vinesh Kurup" userId="S::v.kurup@su.arts.ac.uk::401d8895-7d50-4c0f-a3d4-67e8b12d1a41" providerId="AD" clId="Web-{B314466C-9270-60D8-FD53-12107DF673A7}" dt="2021-03-02T16:25:39.267" v="9"/>
          <ac:spMkLst>
            <pc:docMk/>
            <pc:sldMk cId="121657222" sldId="272"/>
            <ac:spMk id="4" creationId="{4E7D6106-8D4A-4E99-83A2-21794837772C}"/>
          </ac:spMkLst>
        </pc:spChg>
        <pc:spChg chg="add mod">
          <ac:chgData name="Vinesh Kurup" userId="S::v.kurup@su.arts.ac.uk::401d8895-7d50-4c0f-a3d4-67e8b12d1a41" providerId="AD" clId="Web-{B314466C-9270-60D8-FD53-12107DF673A7}" dt="2021-03-02T16:25:32.345" v="6"/>
          <ac:spMkLst>
            <pc:docMk/>
            <pc:sldMk cId="121657222" sldId="272"/>
            <ac:spMk id="6" creationId="{4BCED383-3D98-4C16-8613-19655D48CAC2}"/>
          </ac:spMkLst>
        </pc:spChg>
      </pc:sldChg>
      <pc:sldChg chg="addSp delSp modSp">
        <pc:chgData name="Vinesh Kurup" userId="S::v.kurup@su.arts.ac.uk::401d8895-7d50-4c0f-a3d4-67e8b12d1a41" providerId="AD" clId="Web-{B314466C-9270-60D8-FD53-12107DF673A7}" dt="2021-03-02T16:25:43.783" v="10"/>
        <pc:sldMkLst>
          <pc:docMk/>
          <pc:sldMk cId="1076845454" sldId="273"/>
        </pc:sldMkLst>
        <pc:spChg chg="add mod">
          <ac:chgData name="Vinesh Kurup" userId="S::v.kurup@su.arts.ac.uk::401d8895-7d50-4c0f-a3d4-67e8b12d1a41" providerId="AD" clId="Web-{B314466C-9270-60D8-FD53-12107DF673A7}" dt="2021-03-02T16:25:43.783" v="10"/>
          <ac:spMkLst>
            <pc:docMk/>
            <pc:sldMk cId="1076845454" sldId="273"/>
            <ac:spMk id="5" creationId="{DEE92EA9-24CE-48FE-8A3A-C4BC5845967B}"/>
          </ac:spMkLst>
        </pc:spChg>
        <pc:graphicFrameChg chg="del">
          <ac:chgData name="Vinesh Kurup" userId="S::v.kurup@su.arts.ac.uk::401d8895-7d50-4c0f-a3d4-67e8b12d1a41" providerId="AD" clId="Web-{B314466C-9270-60D8-FD53-12107DF673A7}" dt="2021-03-02T16:25:43.783" v="10"/>
          <ac:graphicFrameMkLst>
            <pc:docMk/>
            <pc:sldMk cId="1076845454" sldId="273"/>
            <ac:graphicFrameMk id="4" creationId="{9E02C294-4743-4558-9DB5-63E6D83CA9F4}"/>
          </ac:graphicFrameMkLst>
        </pc:graphicFrameChg>
      </pc:sldChg>
      <pc:sldChg chg="addSp delSp modSp">
        <pc:chgData name="Vinesh Kurup" userId="S::v.kurup@su.arts.ac.uk::401d8895-7d50-4c0f-a3d4-67e8b12d1a41" providerId="AD" clId="Web-{B314466C-9270-60D8-FD53-12107DF673A7}" dt="2021-03-02T16:25:12.501" v="2"/>
        <pc:sldMkLst>
          <pc:docMk/>
          <pc:sldMk cId="1911153036" sldId="274"/>
        </pc:sldMkLst>
        <pc:spChg chg="del">
          <ac:chgData name="Vinesh Kurup" userId="S::v.kurup@su.arts.ac.uk::401d8895-7d50-4c0f-a3d4-67e8b12d1a41" providerId="AD" clId="Web-{B314466C-9270-60D8-FD53-12107DF673A7}" dt="2021-03-02T16:25:12.501" v="2"/>
          <ac:spMkLst>
            <pc:docMk/>
            <pc:sldMk cId="1911153036" sldId="274"/>
            <ac:spMk id="3" creationId="{58A73BEB-086F-45F4-96C7-661C4FC7C691}"/>
          </ac:spMkLst>
        </pc:spChg>
        <pc:spChg chg="add mod">
          <ac:chgData name="Vinesh Kurup" userId="S::v.kurup@su.arts.ac.uk::401d8895-7d50-4c0f-a3d4-67e8b12d1a41" providerId="AD" clId="Web-{B314466C-9270-60D8-FD53-12107DF673A7}" dt="2021-03-02T16:25:12.501" v="2"/>
          <ac:spMkLst>
            <pc:docMk/>
            <pc:sldMk cId="1911153036" sldId="274"/>
            <ac:spMk id="5" creationId="{0E437C09-8A82-44E8-AC95-8CC427A7A745}"/>
          </ac:spMkLst>
        </pc:spChg>
      </pc:sldChg>
      <pc:sldChg chg="addSp delSp modSp">
        <pc:chgData name="Vinesh Kurup" userId="S::v.kurup@su.arts.ac.uk::401d8895-7d50-4c0f-a3d4-67e8b12d1a41" providerId="AD" clId="Web-{B314466C-9270-60D8-FD53-12107DF673A7}" dt="2021-03-02T16:26:02.596" v="15" actId="20577"/>
        <pc:sldMkLst>
          <pc:docMk/>
          <pc:sldMk cId="1088051765" sldId="278"/>
        </pc:sldMkLst>
        <pc:spChg chg="mod">
          <ac:chgData name="Vinesh Kurup" userId="S::v.kurup@su.arts.ac.uk::401d8895-7d50-4c0f-a3d4-67e8b12d1a41" providerId="AD" clId="Web-{B314466C-9270-60D8-FD53-12107DF673A7}" dt="2021-03-02T16:26:02.596" v="15" actId="20577"/>
          <ac:spMkLst>
            <pc:docMk/>
            <pc:sldMk cId="1088051765" sldId="278"/>
            <ac:spMk id="2" creationId="{BD7A9151-DD3A-4F47-BECF-5EC9C42688AE}"/>
          </ac:spMkLst>
        </pc:spChg>
        <pc:spChg chg="add mod">
          <ac:chgData name="Vinesh Kurup" userId="S::v.kurup@su.arts.ac.uk::401d8895-7d50-4c0f-a3d4-67e8b12d1a41" providerId="AD" clId="Web-{B314466C-9270-60D8-FD53-12107DF673A7}" dt="2021-03-02T16:26:00.018" v="14"/>
          <ac:spMkLst>
            <pc:docMk/>
            <pc:sldMk cId="1088051765" sldId="278"/>
            <ac:spMk id="5" creationId="{1271C6D9-FB33-4C3A-BBD4-7AFEC5A22BB7}"/>
          </ac:spMkLst>
        </pc:spChg>
        <pc:graphicFrameChg chg="del mod modGraphic">
          <ac:chgData name="Vinesh Kurup" userId="S::v.kurup@su.arts.ac.uk::401d8895-7d50-4c0f-a3d4-67e8b12d1a41" providerId="AD" clId="Web-{B314466C-9270-60D8-FD53-12107DF673A7}" dt="2021-03-02T16:26:00.018" v="14"/>
          <ac:graphicFrameMkLst>
            <pc:docMk/>
            <pc:sldMk cId="1088051765" sldId="278"/>
            <ac:graphicFrameMk id="4" creationId="{3A4F692B-8F1C-4B34-853B-14D6D1DAE0A6}"/>
          </ac:graphicFrameMkLst>
        </pc:graphicFrameChg>
      </pc:sldChg>
      <pc:sldChg chg="delSp">
        <pc:chgData name="Vinesh Kurup" userId="S::v.kurup@su.arts.ac.uk::401d8895-7d50-4c0f-a3d4-67e8b12d1a41" providerId="AD" clId="Web-{B314466C-9270-60D8-FD53-12107DF673A7}" dt="2021-03-02T16:26:07.315" v="16"/>
        <pc:sldMkLst>
          <pc:docMk/>
          <pc:sldMk cId="1692686209" sldId="280"/>
        </pc:sldMkLst>
        <pc:spChg chg="del">
          <ac:chgData name="Vinesh Kurup" userId="S::v.kurup@su.arts.ac.uk::401d8895-7d50-4c0f-a3d4-67e8b12d1a41" providerId="AD" clId="Web-{B314466C-9270-60D8-FD53-12107DF673A7}" dt="2021-03-02T16:26:07.315" v="16"/>
          <ac:spMkLst>
            <pc:docMk/>
            <pc:sldMk cId="1692686209" sldId="280"/>
            <ac:spMk id="8" creationId="{E59E6915-C206-411F-9DA5-09207A682207}"/>
          </ac:spMkLst>
        </pc:spChg>
      </pc:sldChg>
    </pc:docChg>
  </pc:docChgLst>
  <pc:docChgLst>
    <pc:chgData name="Nyasha Takawira" userId="S::ny.takawira@su.arts.ac.uk::08a039b7-91dc-46bf-ac90-fbd5fe801574" providerId="AD" clId="Web-{45EB50AD-6FB2-B715-0640-A50790481DBD}"/>
    <pc:docChg chg="addSld delSld modSld sldOrd">
      <pc:chgData name="Nyasha Takawira" userId="S::ny.takawira@su.arts.ac.uk::08a039b7-91dc-46bf-ac90-fbd5fe801574" providerId="AD" clId="Web-{45EB50AD-6FB2-B715-0640-A50790481DBD}" dt="2020-08-26T09:20:09.647" v="84" actId="1076"/>
      <pc:docMkLst>
        <pc:docMk/>
      </pc:docMkLst>
      <pc:sldChg chg="addSp modSp ord">
        <pc:chgData name="Nyasha Takawira" userId="S::ny.takawira@su.arts.ac.uk::08a039b7-91dc-46bf-ac90-fbd5fe801574" providerId="AD" clId="Web-{45EB50AD-6FB2-B715-0640-A50790481DBD}" dt="2020-08-26T09:20:09.647" v="84" actId="1076"/>
        <pc:sldMkLst>
          <pc:docMk/>
          <pc:sldMk cId="4057135275" sldId="256"/>
        </pc:sldMkLst>
        <pc:spChg chg="mod">
          <ac:chgData name="Nyasha Takawira" userId="S::ny.takawira@su.arts.ac.uk::08a039b7-91dc-46bf-ac90-fbd5fe801574" providerId="AD" clId="Web-{45EB50AD-6FB2-B715-0640-A50790481DBD}" dt="2020-08-26T09:19:05.315" v="68" actId="20577"/>
          <ac:spMkLst>
            <pc:docMk/>
            <pc:sldMk cId="4057135275" sldId="256"/>
            <ac:spMk id="2" creationId="{73E02FF3-CD4A-4CFA-814C-EF948180F872}"/>
          </ac:spMkLst>
        </pc:spChg>
        <pc:spChg chg="add mod">
          <ac:chgData name="Nyasha Takawira" userId="S::ny.takawira@su.arts.ac.uk::08a039b7-91dc-46bf-ac90-fbd5fe801574" providerId="AD" clId="Web-{45EB50AD-6FB2-B715-0640-A50790481DBD}" dt="2020-08-26T09:20:09.647" v="84" actId="1076"/>
          <ac:spMkLst>
            <pc:docMk/>
            <pc:sldMk cId="4057135275" sldId="256"/>
            <ac:spMk id="3" creationId="{3F941300-7A0F-4353-89C7-649A436CD560}"/>
          </ac:spMkLst>
        </pc:spChg>
      </pc:sldChg>
      <pc:sldChg chg="modSp">
        <pc:chgData name="Nyasha Takawira" userId="S::ny.takawira@su.arts.ac.uk::08a039b7-91dc-46bf-ac90-fbd5fe801574" providerId="AD" clId="Web-{45EB50AD-6FB2-B715-0640-A50790481DBD}" dt="2020-08-26T09:18:08.608" v="42" actId="20577"/>
        <pc:sldMkLst>
          <pc:docMk/>
          <pc:sldMk cId="2157201585" sldId="258"/>
        </pc:sldMkLst>
        <pc:spChg chg="mod">
          <ac:chgData name="Nyasha Takawira" userId="S::ny.takawira@su.arts.ac.uk::08a039b7-91dc-46bf-ac90-fbd5fe801574" providerId="AD" clId="Web-{45EB50AD-6FB2-B715-0640-A50790481DBD}" dt="2020-08-26T09:18:04.405" v="39" actId="20577"/>
          <ac:spMkLst>
            <pc:docMk/>
            <pc:sldMk cId="2157201585" sldId="258"/>
            <ac:spMk id="2" creationId="{BD7A9151-DD3A-4F47-BECF-5EC9C42688AE}"/>
          </ac:spMkLst>
        </pc:spChg>
        <pc:spChg chg="mod">
          <ac:chgData name="Nyasha Takawira" userId="S::ny.takawira@su.arts.ac.uk::08a039b7-91dc-46bf-ac90-fbd5fe801574" providerId="AD" clId="Web-{45EB50AD-6FB2-B715-0640-A50790481DBD}" dt="2020-08-26T09:18:08.608" v="42" actId="20577"/>
          <ac:spMkLst>
            <pc:docMk/>
            <pc:sldMk cId="2157201585" sldId="258"/>
            <ac:spMk id="10" creationId="{4D1BDD47-C18C-704E-A003-1919C6A5B43E}"/>
          </ac:spMkLst>
        </pc:spChg>
      </pc:sldChg>
      <pc:sldChg chg="addSp delSp modSp">
        <pc:chgData name="Nyasha Takawira" userId="S::ny.takawira@su.arts.ac.uk::08a039b7-91dc-46bf-ac90-fbd5fe801574" providerId="AD" clId="Web-{45EB50AD-6FB2-B715-0640-A50790481DBD}" dt="2020-08-26T09:17:55.763" v="38"/>
        <pc:sldMkLst>
          <pc:docMk/>
          <pc:sldMk cId="3294985323" sldId="265"/>
        </pc:sldMkLst>
        <pc:spChg chg="mod">
          <ac:chgData name="Nyasha Takawira" userId="S::ny.takawira@su.arts.ac.uk::08a039b7-91dc-46bf-ac90-fbd5fe801574" providerId="AD" clId="Web-{45EB50AD-6FB2-B715-0640-A50790481DBD}" dt="2020-08-26T09:17:42.684" v="32" actId="20577"/>
          <ac:spMkLst>
            <pc:docMk/>
            <pc:sldMk cId="3294985323" sldId="265"/>
            <ac:spMk id="2" creationId="{BD7A9151-DD3A-4F47-BECF-5EC9C42688AE}"/>
          </ac:spMkLst>
        </pc:spChg>
        <pc:spChg chg="add mod">
          <ac:chgData name="Nyasha Takawira" userId="S::ny.takawira@su.arts.ac.uk::08a039b7-91dc-46bf-ac90-fbd5fe801574" providerId="AD" clId="Web-{45EB50AD-6FB2-B715-0640-A50790481DBD}" dt="2020-08-26T09:17:55.763" v="38"/>
          <ac:spMkLst>
            <pc:docMk/>
            <pc:sldMk cId="3294985323" sldId="265"/>
            <ac:spMk id="5" creationId="{B8E0ED02-702E-4D94-9EDB-C82D26CA48F2}"/>
          </ac:spMkLst>
        </pc:spChg>
        <pc:graphicFrameChg chg="del modGraphic">
          <ac:chgData name="Nyasha Takawira" userId="S::ny.takawira@su.arts.ac.uk::08a039b7-91dc-46bf-ac90-fbd5fe801574" providerId="AD" clId="Web-{45EB50AD-6FB2-B715-0640-A50790481DBD}" dt="2020-08-26T09:17:55.763" v="38"/>
          <ac:graphicFrameMkLst>
            <pc:docMk/>
            <pc:sldMk cId="3294985323" sldId="265"/>
            <ac:graphicFrameMk id="4" creationId="{E7046B03-657B-B244-970E-C2D6280C5B5E}"/>
          </ac:graphicFrameMkLst>
        </pc:graphicFrameChg>
      </pc:sldChg>
      <pc:sldChg chg="modSp del">
        <pc:chgData name="Nyasha Takawira" userId="S::ny.takawira@su.arts.ac.uk::08a039b7-91dc-46bf-ac90-fbd5fe801574" providerId="AD" clId="Web-{45EB50AD-6FB2-B715-0640-A50790481DBD}" dt="2020-08-26T09:19:00.877" v="65"/>
        <pc:sldMkLst>
          <pc:docMk/>
          <pc:sldMk cId="3748500019" sldId="271"/>
        </pc:sldMkLst>
        <pc:spChg chg="mod">
          <ac:chgData name="Nyasha Takawira" userId="S::ny.takawira@su.arts.ac.uk::08a039b7-91dc-46bf-ac90-fbd5fe801574" providerId="AD" clId="Web-{45EB50AD-6FB2-B715-0640-A50790481DBD}" dt="2020-08-26T09:17:24.824" v="6" actId="20577"/>
          <ac:spMkLst>
            <pc:docMk/>
            <pc:sldMk cId="3748500019" sldId="271"/>
            <ac:spMk id="2" creationId="{73E02FF3-CD4A-4CFA-814C-EF948180F872}"/>
          </ac:spMkLst>
        </pc:spChg>
        <pc:spChg chg="mod">
          <ac:chgData name="Nyasha Takawira" userId="S::ny.takawira@su.arts.ac.uk::08a039b7-91dc-46bf-ac90-fbd5fe801574" providerId="AD" clId="Web-{45EB50AD-6FB2-B715-0640-A50790481DBD}" dt="2020-08-26T09:17:31.371" v="19" actId="20577"/>
          <ac:spMkLst>
            <pc:docMk/>
            <pc:sldMk cId="3748500019" sldId="271"/>
            <ac:spMk id="3" creationId="{3CEA2C97-C046-41C8-B83E-0B2A6ABEE3C2}"/>
          </ac:spMkLst>
        </pc:spChg>
      </pc:sldChg>
      <pc:sldChg chg="modSp">
        <pc:chgData name="Nyasha Takawira" userId="S::ny.takawira@su.arts.ac.uk::08a039b7-91dc-46bf-ac90-fbd5fe801574" providerId="AD" clId="Web-{45EB50AD-6FB2-B715-0640-A50790481DBD}" dt="2020-08-26T09:18:19.671" v="48" actId="20577"/>
        <pc:sldMkLst>
          <pc:docMk/>
          <pc:sldMk cId="121657222" sldId="272"/>
        </pc:sldMkLst>
        <pc:spChg chg="mod">
          <ac:chgData name="Nyasha Takawira" userId="S::ny.takawira@su.arts.ac.uk::08a039b7-91dc-46bf-ac90-fbd5fe801574" providerId="AD" clId="Web-{45EB50AD-6FB2-B715-0640-A50790481DBD}" dt="2020-08-26T09:18:19.671" v="48" actId="20577"/>
          <ac:spMkLst>
            <pc:docMk/>
            <pc:sldMk cId="121657222" sldId="272"/>
            <ac:spMk id="2" creationId="{BD7A9151-DD3A-4F47-BECF-5EC9C42688AE}"/>
          </ac:spMkLst>
        </pc:spChg>
        <pc:spChg chg="mod">
          <ac:chgData name="Nyasha Takawira" userId="S::ny.takawira@su.arts.ac.uk::08a039b7-91dc-46bf-ac90-fbd5fe801574" providerId="AD" clId="Web-{45EB50AD-6FB2-B715-0640-A50790481DBD}" dt="2020-08-26T09:18:15.390" v="45" actId="20577"/>
          <ac:spMkLst>
            <pc:docMk/>
            <pc:sldMk cId="121657222" sldId="272"/>
            <ac:spMk id="3" creationId="{58A73BEB-086F-45F4-96C7-661C4FC7C691}"/>
          </ac:spMkLst>
        </pc:spChg>
      </pc:sldChg>
      <pc:sldChg chg="modSp">
        <pc:chgData name="Nyasha Takawira" userId="S::ny.takawira@su.arts.ac.uk::08a039b7-91dc-46bf-ac90-fbd5fe801574" providerId="AD" clId="Web-{45EB50AD-6FB2-B715-0640-A50790481DBD}" dt="2020-08-26T09:18:27.906" v="60" actId="20577"/>
        <pc:sldMkLst>
          <pc:docMk/>
          <pc:sldMk cId="1076845454" sldId="273"/>
        </pc:sldMkLst>
        <pc:spChg chg="mod">
          <ac:chgData name="Nyasha Takawira" userId="S::ny.takawira@su.arts.ac.uk::08a039b7-91dc-46bf-ac90-fbd5fe801574" providerId="AD" clId="Web-{45EB50AD-6FB2-B715-0640-A50790481DBD}" dt="2020-08-26T09:18:27.906" v="60" actId="20577"/>
          <ac:spMkLst>
            <pc:docMk/>
            <pc:sldMk cId="1076845454" sldId="273"/>
            <ac:spMk id="2" creationId="{BD7A9151-DD3A-4F47-BECF-5EC9C42688AE}"/>
          </ac:spMkLst>
        </pc:spChg>
        <pc:spChg chg="mod">
          <ac:chgData name="Nyasha Takawira" userId="S::ny.takawira@su.arts.ac.uk::08a039b7-91dc-46bf-ac90-fbd5fe801574" providerId="AD" clId="Web-{45EB50AD-6FB2-B715-0640-A50790481DBD}" dt="2020-08-26T09:18:24.187" v="51" actId="20577"/>
          <ac:spMkLst>
            <pc:docMk/>
            <pc:sldMk cId="1076845454" sldId="273"/>
            <ac:spMk id="10" creationId="{939C1A48-BA47-9346-91A8-A8FB3D3D8C5C}"/>
          </ac:spMkLst>
        </pc:spChg>
      </pc:sldChg>
      <pc:sldChg chg="modSp">
        <pc:chgData name="Nyasha Takawira" userId="S::ny.takawira@su.arts.ac.uk::08a039b7-91dc-46bf-ac90-fbd5fe801574" providerId="AD" clId="Web-{45EB50AD-6FB2-B715-0640-A50790481DBD}" dt="2020-08-26T09:17:38.278" v="27" actId="20577"/>
        <pc:sldMkLst>
          <pc:docMk/>
          <pc:sldMk cId="1911153036" sldId="274"/>
        </pc:sldMkLst>
        <pc:spChg chg="mod">
          <ac:chgData name="Nyasha Takawira" userId="S::ny.takawira@su.arts.ac.uk::08a039b7-91dc-46bf-ac90-fbd5fe801574" providerId="AD" clId="Web-{45EB50AD-6FB2-B715-0640-A50790481DBD}" dt="2020-08-26T09:17:34.231" v="24" actId="20577"/>
          <ac:spMkLst>
            <pc:docMk/>
            <pc:sldMk cId="1911153036" sldId="274"/>
            <ac:spMk id="2" creationId="{BD7A9151-DD3A-4F47-BECF-5EC9C42688AE}"/>
          </ac:spMkLst>
        </pc:spChg>
        <pc:spChg chg="mod">
          <ac:chgData name="Nyasha Takawira" userId="S::ny.takawira@su.arts.ac.uk::08a039b7-91dc-46bf-ac90-fbd5fe801574" providerId="AD" clId="Web-{45EB50AD-6FB2-B715-0640-A50790481DBD}" dt="2020-08-26T09:17:38.278" v="27" actId="20577"/>
          <ac:spMkLst>
            <pc:docMk/>
            <pc:sldMk cId="1911153036" sldId="274"/>
            <ac:spMk id="3" creationId="{58A73BEB-086F-45F4-96C7-661C4FC7C691}"/>
          </ac:spMkLst>
        </pc:spChg>
      </pc:sldChg>
      <pc:sldChg chg="add replId">
        <pc:chgData name="Nyasha Takawira" userId="S::ny.takawira@su.arts.ac.uk::08a039b7-91dc-46bf-ac90-fbd5fe801574" providerId="AD" clId="Web-{45EB50AD-6FB2-B715-0640-A50790481DBD}" dt="2020-08-26T09:18:51.251" v="63"/>
        <pc:sldMkLst>
          <pc:docMk/>
          <pc:sldMk cId="3214354126" sldId="275"/>
        </pc:sldMkLst>
      </pc:sldChg>
    </pc:docChg>
  </pc:docChgLst>
  <pc:docChgLst>
    <pc:chgData name="Lulu Richards Cottell" userId="S::l.richardscottell@su.arts.ac.uk::3105e3dd-eee6-4c51-b8eb-e6b27612c84c" providerId="AD" clId="Web-{911F2E3A-C808-667E-6055-C820A7150D88}"/>
    <pc:docChg chg="modSld">
      <pc:chgData name="Lulu Richards Cottell" userId="S::l.richardscottell@su.arts.ac.uk::3105e3dd-eee6-4c51-b8eb-e6b27612c84c" providerId="AD" clId="Web-{911F2E3A-C808-667E-6055-C820A7150D88}" dt="2020-10-08T11:00:41.672" v="0" actId="1076"/>
      <pc:docMkLst>
        <pc:docMk/>
      </pc:docMkLst>
      <pc:sldChg chg="modSp">
        <pc:chgData name="Lulu Richards Cottell" userId="S::l.richardscottell@su.arts.ac.uk::3105e3dd-eee6-4c51-b8eb-e6b27612c84c" providerId="AD" clId="Web-{911F2E3A-C808-667E-6055-C820A7150D88}" dt="2020-10-08T11:00:41.672" v="0" actId="1076"/>
        <pc:sldMkLst>
          <pc:docMk/>
          <pc:sldMk cId="3294985323" sldId="265"/>
        </pc:sldMkLst>
        <pc:picChg chg="mod">
          <ac:chgData name="Lulu Richards Cottell" userId="S::l.richardscottell@su.arts.ac.uk::3105e3dd-eee6-4c51-b8eb-e6b27612c84c" providerId="AD" clId="Web-{911F2E3A-C808-667E-6055-C820A7150D88}" dt="2020-10-08T11:00:41.672" v="0" actId="1076"/>
          <ac:picMkLst>
            <pc:docMk/>
            <pc:sldMk cId="3294985323" sldId="265"/>
            <ac:picMk id="3" creationId="{2B74510F-4C81-4C29-B971-F8E6F8998728}"/>
          </ac:picMkLst>
        </pc:picChg>
      </pc:sldChg>
    </pc:docChg>
  </pc:docChgLst>
  <pc:docChgLst>
    <pc:chgData name="Yasmeen Thantrey" userId="S::yasmeen.thantrey@su.arts.ac.uk::92c1bb6c-13a6-471a-98d4-7b2139cbac4a" providerId="AD" clId="Web-{8860F165-39FB-3B22-3418-AFDF8C71E125}"/>
    <pc:docChg chg="modSld">
      <pc:chgData name="Yasmeen Thantrey" userId="S::yasmeen.thantrey@su.arts.ac.uk::92c1bb6c-13a6-471a-98d4-7b2139cbac4a" providerId="AD" clId="Web-{8860F165-39FB-3B22-3418-AFDF8C71E125}" dt="2020-09-04T17:20:59.735" v="1154" actId="1076"/>
      <pc:docMkLst>
        <pc:docMk/>
      </pc:docMkLst>
      <pc:sldChg chg="modSp">
        <pc:chgData name="Yasmeen Thantrey" userId="S::yasmeen.thantrey@su.arts.ac.uk::92c1bb6c-13a6-471a-98d4-7b2139cbac4a" providerId="AD" clId="Web-{8860F165-39FB-3B22-3418-AFDF8C71E125}" dt="2020-09-04T16:48:19.103" v="38" actId="20577"/>
        <pc:sldMkLst>
          <pc:docMk/>
          <pc:sldMk cId="4057135275" sldId="256"/>
        </pc:sldMkLst>
        <pc:spChg chg="mod">
          <ac:chgData name="Yasmeen Thantrey" userId="S::yasmeen.thantrey@su.arts.ac.uk::92c1bb6c-13a6-471a-98d4-7b2139cbac4a" providerId="AD" clId="Web-{8860F165-39FB-3B22-3418-AFDF8C71E125}" dt="2020-09-04T16:48:19.103" v="38" actId="20577"/>
          <ac:spMkLst>
            <pc:docMk/>
            <pc:sldMk cId="4057135275" sldId="256"/>
            <ac:spMk id="2" creationId="{73E02FF3-CD4A-4CFA-814C-EF948180F872}"/>
          </ac:spMkLst>
        </pc:spChg>
      </pc:sldChg>
      <pc:sldChg chg="modSp">
        <pc:chgData name="Yasmeen Thantrey" userId="S::yasmeen.thantrey@su.arts.ac.uk::92c1bb6c-13a6-471a-98d4-7b2139cbac4a" providerId="AD" clId="Web-{8860F165-39FB-3B22-3418-AFDF8C71E125}" dt="2020-09-04T17:17:15.925" v="1055" actId="20577"/>
        <pc:sldMkLst>
          <pc:docMk/>
          <pc:sldMk cId="2157201585" sldId="258"/>
        </pc:sldMkLst>
        <pc:spChg chg="mod">
          <ac:chgData name="Yasmeen Thantrey" userId="S::yasmeen.thantrey@su.arts.ac.uk::92c1bb6c-13a6-471a-98d4-7b2139cbac4a" providerId="AD" clId="Web-{8860F165-39FB-3B22-3418-AFDF8C71E125}" dt="2020-09-04T17:14:25.410" v="794" actId="20577"/>
          <ac:spMkLst>
            <pc:docMk/>
            <pc:sldMk cId="2157201585" sldId="258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8860F165-39FB-3B22-3418-AFDF8C71E125}" dt="2020-09-04T17:17:15.925" v="1055" actId="20577"/>
          <ac:spMkLst>
            <pc:docMk/>
            <pc:sldMk cId="2157201585" sldId="258"/>
            <ac:spMk id="10" creationId="{4D1BDD47-C18C-704E-A003-1919C6A5B43E}"/>
          </ac:spMkLst>
        </pc:spChg>
      </pc:sldChg>
      <pc:sldChg chg="modSp">
        <pc:chgData name="Yasmeen Thantrey" userId="S::yasmeen.thantrey@su.arts.ac.uk::92c1bb6c-13a6-471a-98d4-7b2139cbac4a" providerId="AD" clId="Web-{8860F165-39FB-3B22-3418-AFDF8C71E125}" dt="2020-09-04T17:13:38.395" v="730" actId="20577"/>
        <pc:sldMkLst>
          <pc:docMk/>
          <pc:sldMk cId="3294985323" sldId="265"/>
        </pc:sldMkLst>
        <pc:spChg chg="mod">
          <ac:chgData name="Yasmeen Thantrey" userId="S::yasmeen.thantrey@su.arts.ac.uk::92c1bb6c-13a6-471a-98d4-7b2139cbac4a" providerId="AD" clId="Web-{8860F165-39FB-3B22-3418-AFDF8C71E125}" dt="2020-09-04T17:09:25.053" v="485" actId="20577"/>
          <ac:spMkLst>
            <pc:docMk/>
            <pc:sldMk cId="3294985323" sldId="265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8860F165-39FB-3B22-3418-AFDF8C71E125}" dt="2020-09-04T17:13:38.395" v="730" actId="20577"/>
          <ac:spMkLst>
            <pc:docMk/>
            <pc:sldMk cId="3294985323" sldId="265"/>
            <ac:spMk id="5" creationId="{B8E0ED02-702E-4D94-9EDB-C82D26CA48F2}"/>
          </ac:spMkLst>
        </pc:spChg>
      </pc:sldChg>
      <pc:sldChg chg="modSp">
        <pc:chgData name="Yasmeen Thantrey" userId="S::yasmeen.thantrey@su.arts.ac.uk::92c1bb6c-13a6-471a-98d4-7b2139cbac4a" providerId="AD" clId="Web-{8860F165-39FB-3B22-3418-AFDF8C71E125}" dt="2020-09-04T17:20:59.735" v="1154" actId="1076"/>
        <pc:sldMkLst>
          <pc:docMk/>
          <pc:sldMk cId="121657222" sldId="272"/>
        </pc:sldMkLst>
        <pc:spChg chg="mod">
          <ac:chgData name="Yasmeen Thantrey" userId="S::yasmeen.thantrey@su.arts.ac.uk::92c1bb6c-13a6-471a-98d4-7b2139cbac4a" providerId="AD" clId="Web-{8860F165-39FB-3B22-3418-AFDF8C71E125}" dt="2020-09-04T17:18:25.018" v="1071" actId="20577"/>
          <ac:spMkLst>
            <pc:docMk/>
            <pc:sldMk cId="121657222" sldId="272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8860F165-39FB-3B22-3418-AFDF8C71E125}" dt="2020-09-04T17:20:59.735" v="1154" actId="1076"/>
          <ac:spMkLst>
            <pc:docMk/>
            <pc:sldMk cId="121657222" sldId="272"/>
            <ac:spMk id="3" creationId="{58A73BEB-086F-45F4-96C7-661C4FC7C691}"/>
          </ac:spMkLst>
        </pc:spChg>
      </pc:sldChg>
      <pc:sldChg chg="addSp modSp">
        <pc:chgData name="Yasmeen Thantrey" userId="S::yasmeen.thantrey@su.arts.ac.uk::92c1bb6c-13a6-471a-98d4-7b2139cbac4a" providerId="AD" clId="Web-{8860F165-39FB-3B22-3418-AFDF8C71E125}" dt="2020-09-04T17:06:51.711" v="438" actId="1076"/>
        <pc:sldMkLst>
          <pc:docMk/>
          <pc:sldMk cId="1911153036" sldId="274"/>
        </pc:sldMkLst>
        <pc:spChg chg="mod">
          <ac:chgData name="Yasmeen Thantrey" userId="S::yasmeen.thantrey@su.arts.ac.uk::92c1bb6c-13a6-471a-98d4-7b2139cbac4a" providerId="AD" clId="Web-{8860F165-39FB-3B22-3418-AFDF8C71E125}" dt="2020-09-04T17:06:51.711" v="438" actId="1076"/>
          <ac:spMkLst>
            <pc:docMk/>
            <pc:sldMk cId="1911153036" sldId="274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8860F165-39FB-3B22-3418-AFDF8C71E125}" dt="2020-09-04T17:06:48.477" v="437" actId="1076"/>
          <ac:spMkLst>
            <pc:docMk/>
            <pc:sldMk cId="1911153036" sldId="274"/>
            <ac:spMk id="3" creationId="{58A73BEB-086F-45F4-96C7-661C4FC7C691}"/>
          </ac:spMkLst>
        </pc:spChg>
        <pc:picChg chg="add mod">
          <ac:chgData name="Yasmeen Thantrey" userId="S::yasmeen.thantrey@su.arts.ac.uk::92c1bb6c-13a6-471a-98d4-7b2139cbac4a" providerId="AD" clId="Web-{8860F165-39FB-3B22-3418-AFDF8C71E125}" dt="2020-09-04T17:06:44.055" v="436" actId="1076"/>
          <ac:picMkLst>
            <pc:docMk/>
            <pc:sldMk cId="1911153036" sldId="274"/>
            <ac:picMk id="4" creationId="{391DE8C9-1153-4F5A-A701-52EEE6400731}"/>
          </ac:picMkLst>
        </pc:picChg>
      </pc:sldChg>
    </pc:docChg>
  </pc:docChgLst>
  <pc:docChgLst>
    <pc:chgData name="Giulia Vecchiato" userId="S::g.vecchiato@su.arts.ac.uk::28d71a68-7654-44e4-9610-a000eb9e2121" providerId="AD" clId="Web-{A524D233-84A3-71CC-E605-68CF88C1CEC7}"/>
    <pc:docChg chg="addSld delSld">
      <pc:chgData name="Giulia Vecchiato" userId="S::g.vecchiato@su.arts.ac.uk::28d71a68-7654-44e4-9610-a000eb9e2121" providerId="AD" clId="Web-{A524D233-84A3-71CC-E605-68CF88C1CEC7}" dt="2021-02-26T14:58:34.116" v="1"/>
      <pc:docMkLst>
        <pc:docMk/>
      </pc:docMkLst>
      <pc:sldChg chg="add del replId">
        <pc:chgData name="Giulia Vecchiato" userId="S::g.vecchiato@su.arts.ac.uk::28d71a68-7654-44e4-9610-a000eb9e2121" providerId="AD" clId="Web-{A524D233-84A3-71CC-E605-68CF88C1CEC7}" dt="2021-02-26T14:58:34.116" v="1"/>
        <pc:sldMkLst>
          <pc:docMk/>
          <pc:sldMk cId="1399725686" sldId="281"/>
        </pc:sldMkLst>
      </pc:sldChg>
    </pc:docChg>
  </pc:docChgLst>
  <pc:docChgLst>
    <pc:chgData name="Yasmeen Thantrey" userId="S::yasmeen.thantrey@su.arts.ac.uk::92c1bb6c-13a6-471a-98d4-7b2139cbac4a" providerId="AD" clId="Web-{6A93C2D0-36F9-7ECC-BDED-E56220F93506}"/>
    <pc:docChg chg="modSld">
      <pc:chgData name="Yasmeen Thantrey" userId="S::yasmeen.thantrey@su.arts.ac.uk::92c1bb6c-13a6-471a-98d4-7b2139cbac4a" providerId="AD" clId="Web-{6A93C2D0-36F9-7ECC-BDED-E56220F93506}" dt="2020-09-04T17:25:28.775" v="29" actId="20577"/>
      <pc:docMkLst>
        <pc:docMk/>
      </pc:docMkLst>
      <pc:sldChg chg="modSp">
        <pc:chgData name="Yasmeen Thantrey" userId="S::yasmeen.thantrey@su.arts.ac.uk::92c1bb6c-13a6-471a-98d4-7b2139cbac4a" providerId="AD" clId="Web-{6A93C2D0-36F9-7ECC-BDED-E56220F93506}" dt="2020-09-04T17:24:47.072" v="0" actId="20577"/>
        <pc:sldMkLst>
          <pc:docMk/>
          <pc:sldMk cId="4057135275" sldId="256"/>
        </pc:sldMkLst>
        <pc:spChg chg="mod">
          <ac:chgData name="Yasmeen Thantrey" userId="S::yasmeen.thantrey@su.arts.ac.uk::92c1bb6c-13a6-471a-98d4-7b2139cbac4a" providerId="AD" clId="Web-{6A93C2D0-36F9-7ECC-BDED-E56220F93506}" dt="2020-09-04T17:24:47.072" v="0" actId="20577"/>
          <ac:spMkLst>
            <pc:docMk/>
            <pc:sldMk cId="4057135275" sldId="256"/>
            <ac:spMk id="2" creationId="{73E02FF3-CD4A-4CFA-814C-EF948180F872}"/>
          </ac:spMkLst>
        </pc:spChg>
      </pc:sldChg>
      <pc:sldChg chg="modSp">
        <pc:chgData name="Yasmeen Thantrey" userId="S::yasmeen.thantrey@su.arts.ac.uk::92c1bb6c-13a6-471a-98d4-7b2139cbac4a" providerId="AD" clId="Web-{6A93C2D0-36F9-7ECC-BDED-E56220F93506}" dt="2020-09-04T17:25:17.369" v="22" actId="20577"/>
        <pc:sldMkLst>
          <pc:docMk/>
          <pc:sldMk cId="2157201585" sldId="258"/>
        </pc:sldMkLst>
        <pc:spChg chg="mod">
          <ac:chgData name="Yasmeen Thantrey" userId="S::yasmeen.thantrey@su.arts.ac.uk::92c1bb6c-13a6-471a-98d4-7b2139cbac4a" providerId="AD" clId="Web-{6A93C2D0-36F9-7ECC-BDED-E56220F93506}" dt="2020-09-04T17:25:11.806" v="18" actId="20577"/>
          <ac:spMkLst>
            <pc:docMk/>
            <pc:sldMk cId="2157201585" sldId="258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6A93C2D0-36F9-7ECC-BDED-E56220F93506}" dt="2020-09-04T17:25:17.369" v="22" actId="20577"/>
          <ac:spMkLst>
            <pc:docMk/>
            <pc:sldMk cId="2157201585" sldId="258"/>
            <ac:spMk id="10" creationId="{4D1BDD47-C18C-704E-A003-1919C6A5B43E}"/>
          </ac:spMkLst>
        </pc:spChg>
      </pc:sldChg>
      <pc:sldChg chg="modSp">
        <pc:chgData name="Yasmeen Thantrey" userId="S::yasmeen.thantrey@su.arts.ac.uk::92c1bb6c-13a6-471a-98d4-7b2139cbac4a" providerId="AD" clId="Web-{6A93C2D0-36F9-7ECC-BDED-E56220F93506}" dt="2020-09-04T17:25:08.869" v="16" actId="20577"/>
        <pc:sldMkLst>
          <pc:docMk/>
          <pc:sldMk cId="3294985323" sldId="265"/>
        </pc:sldMkLst>
        <pc:spChg chg="mod">
          <ac:chgData name="Yasmeen Thantrey" userId="S::yasmeen.thantrey@su.arts.ac.uk::92c1bb6c-13a6-471a-98d4-7b2139cbac4a" providerId="AD" clId="Web-{6A93C2D0-36F9-7ECC-BDED-E56220F93506}" dt="2020-09-04T17:25:02.728" v="10" actId="20577"/>
          <ac:spMkLst>
            <pc:docMk/>
            <pc:sldMk cId="3294985323" sldId="265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6A93C2D0-36F9-7ECC-BDED-E56220F93506}" dt="2020-09-04T17:25:08.869" v="16" actId="20577"/>
          <ac:spMkLst>
            <pc:docMk/>
            <pc:sldMk cId="3294985323" sldId="265"/>
            <ac:spMk id="5" creationId="{B8E0ED02-702E-4D94-9EDB-C82D26CA48F2}"/>
          </ac:spMkLst>
        </pc:spChg>
      </pc:sldChg>
      <pc:sldChg chg="modSp">
        <pc:chgData name="Yasmeen Thantrey" userId="S::yasmeen.thantrey@su.arts.ac.uk::92c1bb6c-13a6-471a-98d4-7b2139cbac4a" providerId="AD" clId="Web-{6A93C2D0-36F9-7ECC-BDED-E56220F93506}" dt="2020-09-04T17:25:27.025" v="27" actId="20577"/>
        <pc:sldMkLst>
          <pc:docMk/>
          <pc:sldMk cId="121657222" sldId="272"/>
        </pc:sldMkLst>
        <pc:spChg chg="mod">
          <ac:chgData name="Yasmeen Thantrey" userId="S::yasmeen.thantrey@su.arts.ac.uk::92c1bb6c-13a6-471a-98d4-7b2139cbac4a" providerId="AD" clId="Web-{6A93C2D0-36F9-7ECC-BDED-E56220F93506}" dt="2020-09-04T17:25:21.681" v="24" actId="20577"/>
          <ac:spMkLst>
            <pc:docMk/>
            <pc:sldMk cId="121657222" sldId="272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6A93C2D0-36F9-7ECC-BDED-E56220F93506}" dt="2020-09-04T17:25:27.025" v="27" actId="20577"/>
          <ac:spMkLst>
            <pc:docMk/>
            <pc:sldMk cId="121657222" sldId="272"/>
            <ac:spMk id="3" creationId="{58A73BEB-086F-45F4-96C7-661C4FC7C691}"/>
          </ac:spMkLst>
        </pc:spChg>
      </pc:sldChg>
      <pc:sldChg chg="delSp modSp">
        <pc:chgData name="Yasmeen Thantrey" userId="S::yasmeen.thantrey@su.arts.ac.uk::92c1bb6c-13a6-471a-98d4-7b2139cbac4a" providerId="AD" clId="Web-{6A93C2D0-36F9-7ECC-BDED-E56220F93506}" dt="2020-09-04T17:24:57.150" v="9"/>
        <pc:sldMkLst>
          <pc:docMk/>
          <pc:sldMk cId="1911153036" sldId="274"/>
        </pc:sldMkLst>
        <pc:spChg chg="mod">
          <ac:chgData name="Yasmeen Thantrey" userId="S::yasmeen.thantrey@su.arts.ac.uk::92c1bb6c-13a6-471a-98d4-7b2139cbac4a" providerId="AD" clId="Web-{6A93C2D0-36F9-7ECC-BDED-E56220F93506}" dt="2020-09-04T17:24:51.291" v="3" actId="20577"/>
          <ac:spMkLst>
            <pc:docMk/>
            <pc:sldMk cId="1911153036" sldId="274"/>
            <ac:spMk id="2" creationId="{BD7A9151-DD3A-4F47-BECF-5EC9C42688AE}"/>
          </ac:spMkLst>
        </pc:spChg>
        <pc:spChg chg="mod">
          <ac:chgData name="Yasmeen Thantrey" userId="S::yasmeen.thantrey@su.arts.ac.uk::92c1bb6c-13a6-471a-98d4-7b2139cbac4a" providerId="AD" clId="Web-{6A93C2D0-36F9-7ECC-BDED-E56220F93506}" dt="2020-09-04T17:24:55.775" v="6" actId="20577"/>
          <ac:spMkLst>
            <pc:docMk/>
            <pc:sldMk cId="1911153036" sldId="274"/>
            <ac:spMk id="3" creationId="{58A73BEB-086F-45F4-96C7-661C4FC7C691}"/>
          </ac:spMkLst>
        </pc:spChg>
        <pc:picChg chg="del">
          <ac:chgData name="Yasmeen Thantrey" userId="S::yasmeen.thantrey@su.arts.ac.uk::92c1bb6c-13a6-471a-98d4-7b2139cbac4a" providerId="AD" clId="Web-{6A93C2D0-36F9-7ECC-BDED-E56220F93506}" dt="2020-09-04T17:24:57.150" v="9"/>
          <ac:picMkLst>
            <pc:docMk/>
            <pc:sldMk cId="1911153036" sldId="274"/>
            <ac:picMk id="4" creationId="{391DE8C9-1153-4F5A-A701-52EEE6400731}"/>
          </ac:picMkLst>
        </pc:picChg>
      </pc:sldChg>
    </pc:docChg>
  </pc:docChgLst>
  <pc:docChgLst>
    <pc:chgData name="Charlie Souter Phillips" userId="S::c.souterphillips@su.arts.ac.uk::8f353004-ae79-42a1-b38d-41d14e644396" providerId="AD" clId="Web-{45BE7009-C6D3-14B2-50FF-E88139A6E931}"/>
    <pc:docChg chg="addSld delSld modSld sldOrd">
      <pc:chgData name="Charlie Souter Phillips" userId="S::c.souterphillips@su.arts.ac.uk::8f353004-ae79-42a1-b38d-41d14e644396" providerId="AD" clId="Web-{45BE7009-C6D3-14B2-50FF-E88139A6E931}" dt="2021-12-16T13:01:34.935" v="428" actId="20577"/>
      <pc:docMkLst>
        <pc:docMk/>
      </pc:docMkLst>
      <pc:sldChg chg="addSp delSp modSp">
        <pc:chgData name="Charlie Souter Phillips" userId="S::c.souterphillips@su.arts.ac.uk::8f353004-ae79-42a1-b38d-41d14e644396" providerId="AD" clId="Web-{45BE7009-C6D3-14B2-50FF-E88139A6E931}" dt="2021-12-16T12:28:37.802" v="9"/>
        <pc:sldMkLst>
          <pc:docMk/>
          <pc:sldMk cId="4057135275" sldId="256"/>
        </pc:sldMkLst>
        <pc:spChg chg="del">
          <ac:chgData name="Charlie Souter Phillips" userId="S::c.souterphillips@su.arts.ac.uk::8f353004-ae79-42a1-b38d-41d14e644396" providerId="AD" clId="Web-{45BE7009-C6D3-14B2-50FF-E88139A6E931}" dt="2021-12-16T12:27:58.019" v="0"/>
          <ac:spMkLst>
            <pc:docMk/>
            <pc:sldMk cId="4057135275" sldId="256"/>
            <ac:spMk id="2" creationId="{CFCD5700-0603-457C-B172-F25FE775E3DE}"/>
          </ac:spMkLst>
        </pc:spChg>
        <pc:spChg chg="del">
          <ac:chgData name="Charlie Souter Phillips" userId="S::c.souterphillips@su.arts.ac.uk::8f353004-ae79-42a1-b38d-41d14e644396" providerId="AD" clId="Web-{45BE7009-C6D3-14B2-50FF-E88139A6E931}" dt="2021-12-16T12:28:23.832" v="6"/>
          <ac:spMkLst>
            <pc:docMk/>
            <pc:sldMk cId="4057135275" sldId="256"/>
            <ac:spMk id="6" creationId="{913AE53B-5034-E84E-80F9-21378F0F1F1D}"/>
          </ac:spMkLst>
        </pc:spChg>
        <pc:spChg chg="del mod">
          <ac:chgData name="Charlie Souter Phillips" userId="S::c.souterphillips@su.arts.ac.uk::8f353004-ae79-42a1-b38d-41d14e644396" providerId="AD" clId="Web-{45BE7009-C6D3-14B2-50FF-E88139A6E931}" dt="2021-12-16T12:28:30.317" v="8"/>
          <ac:spMkLst>
            <pc:docMk/>
            <pc:sldMk cId="4057135275" sldId="256"/>
            <ac:spMk id="7" creationId="{383341EB-CF4F-4B17-B989-124BE111623B}"/>
          </ac:spMkLst>
        </pc:spChg>
        <pc:spChg chg="del">
          <ac:chgData name="Charlie Souter Phillips" userId="S::c.souterphillips@su.arts.ac.uk::8f353004-ae79-42a1-b38d-41d14e644396" providerId="AD" clId="Web-{45BE7009-C6D3-14B2-50FF-E88139A6E931}" dt="2021-12-16T12:27:59.582" v="1"/>
          <ac:spMkLst>
            <pc:docMk/>
            <pc:sldMk cId="4057135275" sldId="256"/>
            <ac:spMk id="12" creationId="{13C98ECC-5F47-403D-A8AE-EBB8024B5436}"/>
          </ac:spMkLst>
        </pc:spChg>
        <pc:spChg chg="add del mod">
          <ac:chgData name="Charlie Souter Phillips" userId="S::c.souterphillips@su.arts.ac.uk::8f353004-ae79-42a1-b38d-41d14e644396" providerId="AD" clId="Web-{45BE7009-C6D3-14B2-50FF-E88139A6E931}" dt="2021-12-16T12:28:02.660" v="3"/>
          <ac:spMkLst>
            <pc:docMk/>
            <pc:sldMk cId="4057135275" sldId="256"/>
            <ac:spMk id="13" creationId="{0CD5CB69-D5DC-4B80-BCF3-8A466F55912F}"/>
          </ac:spMkLst>
        </pc:spChg>
        <pc:spChg chg="add">
          <ac:chgData name="Charlie Souter Phillips" userId="S::c.souterphillips@su.arts.ac.uk::8f353004-ae79-42a1-b38d-41d14e644396" providerId="AD" clId="Web-{45BE7009-C6D3-14B2-50FF-E88139A6E931}" dt="2021-12-16T12:28:00.238" v="2"/>
          <ac:spMkLst>
            <pc:docMk/>
            <pc:sldMk cId="4057135275" sldId="256"/>
            <ac:spMk id="14" creationId="{A7E5769E-41EE-44C3-B384-3BD13FDBD3C8}"/>
          </ac:spMkLst>
        </pc:spChg>
        <pc:spChg chg="add">
          <ac:chgData name="Charlie Souter Phillips" userId="S::c.souterphillips@su.arts.ac.uk::8f353004-ae79-42a1-b38d-41d14e644396" providerId="AD" clId="Web-{45BE7009-C6D3-14B2-50FF-E88139A6E931}" dt="2021-12-16T12:28:37.802" v="9"/>
          <ac:spMkLst>
            <pc:docMk/>
            <pc:sldMk cId="4057135275" sldId="256"/>
            <ac:spMk id="15" creationId="{DB4D89AF-7518-4F31-A3A6-C21EDA9E6BA1}"/>
          </ac:spMkLst>
        </pc:spChg>
        <pc:picChg chg="mod">
          <ac:chgData name="Charlie Souter Phillips" userId="S::c.souterphillips@su.arts.ac.uk::8f353004-ae79-42a1-b38d-41d14e644396" providerId="AD" clId="Web-{45BE7009-C6D3-14B2-50FF-E88139A6E931}" dt="2021-12-16T12:28:22.129" v="5" actId="1076"/>
          <ac:picMkLst>
            <pc:docMk/>
            <pc:sldMk cId="4057135275" sldId="256"/>
            <ac:picMk id="8" creationId="{5F4911CB-E01F-420F-927C-9564600EF862}"/>
          </ac:picMkLst>
        </pc:picChg>
      </pc:sldChg>
      <pc:sldChg chg="modSp del ord">
        <pc:chgData name="Charlie Souter Phillips" userId="S::c.souterphillips@su.arts.ac.uk::8f353004-ae79-42a1-b38d-41d14e644396" providerId="AD" clId="Web-{45BE7009-C6D3-14B2-50FF-E88139A6E931}" dt="2021-12-16T12:33:03.137" v="51"/>
        <pc:sldMkLst>
          <pc:docMk/>
          <pc:sldMk cId="2157201585" sldId="258"/>
        </pc:sldMkLst>
        <pc:spChg chg="mod">
          <ac:chgData name="Charlie Souter Phillips" userId="S::c.souterphillips@su.arts.ac.uk::8f353004-ae79-42a1-b38d-41d14e644396" providerId="AD" clId="Web-{45BE7009-C6D3-14B2-50FF-E88139A6E931}" dt="2021-12-16T12:32:51.107" v="49" actId="20577"/>
          <ac:spMkLst>
            <pc:docMk/>
            <pc:sldMk cId="2157201585" sldId="258"/>
            <ac:spMk id="2" creationId="{BD7A9151-DD3A-4F47-BECF-5EC9C42688AE}"/>
          </ac:spMkLst>
        </pc:spChg>
        <pc:spChg chg="mod">
          <ac:chgData name="Charlie Souter Phillips" userId="S::c.souterphillips@su.arts.ac.uk::8f353004-ae79-42a1-b38d-41d14e644396" providerId="AD" clId="Web-{45BE7009-C6D3-14B2-50FF-E88139A6E931}" dt="2021-12-16T12:32:55.825" v="50" actId="1076"/>
          <ac:spMkLst>
            <pc:docMk/>
            <pc:sldMk cId="2157201585" sldId="258"/>
            <ac:spMk id="7" creationId="{EA2C9D7B-A1C5-4AEA-8E3D-C1DBB52393B8}"/>
          </ac:spMkLst>
        </pc:spChg>
      </pc:sldChg>
      <pc:sldChg chg="del">
        <pc:chgData name="Charlie Souter Phillips" userId="S::c.souterphillips@su.arts.ac.uk::8f353004-ae79-42a1-b38d-41d14e644396" providerId="AD" clId="Web-{45BE7009-C6D3-14B2-50FF-E88139A6E931}" dt="2021-12-16T12:31:59.323" v="40"/>
        <pc:sldMkLst>
          <pc:docMk/>
          <pc:sldMk cId="3294985323" sldId="265"/>
        </pc:sldMkLst>
      </pc:sldChg>
      <pc:sldChg chg="del">
        <pc:chgData name="Charlie Souter Phillips" userId="S::c.souterphillips@su.arts.ac.uk::8f353004-ae79-42a1-b38d-41d14e644396" providerId="AD" clId="Web-{45BE7009-C6D3-14B2-50FF-E88139A6E931}" dt="2021-12-16T12:36:07.221" v="100"/>
        <pc:sldMkLst>
          <pc:docMk/>
          <pc:sldMk cId="1076845454" sldId="273"/>
        </pc:sldMkLst>
      </pc:sldChg>
      <pc:sldChg chg="modSp">
        <pc:chgData name="Charlie Souter Phillips" userId="S::c.souterphillips@su.arts.ac.uk::8f353004-ae79-42a1-b38d-41d14e644396" providerId="AD" clId="Web-{45BE7009-C6D3-14B2-50FF-E88139A6E931}" dt="2021-12-16T12:37:31.567" v="113" actId="20577"/>
        <pc:sldMkLst>
          <pc:docMk/>
          <pc:sldMk cId="1911153036" sldId="274"/>
        </pc:sldMkLst>
        <pc:spChg chg="mod">
          <ac:chgData name="Charlie Souter Phillips" userId="S::c.souterphillips@su.arts.ac.uk::8f353004-ae79-42a1-b38d-41d14e644396" providerId="AD" clId="Web-{45BE7009-C6D3-14B2-50FF-E88139A6E931}" dt="2021-12-16T12:29:26.647" v="15" actId="20577"/>
          <ac:spMkLst>
            <pc:docMk/>
            <pc:sldMk cId="1911153036" sldId="274"/>
            <ac:spMk id="2" creationId="{BD7A9151-DD3A-4F47-BECF-5EC9C42688AE}"/>
          </ac:spMkLst>
        </pc:spChg>
        <pc:spChg chg="mod">
          <ac:chgData name="Charlie Souter Phillips" userId="S::c.souterphillips@su.arts.ac.uk::8f353004-ae79-42a1-b38d-41d14e644396" providerId="AD" clId="Web-{45BE7009-C6D3-14B2-50FF-E88139A6E931}" dt="2021-12-16T12:37:31.567" v="113" actId="20577"/>
          <ac:spMkLst>
            <pc:docMk/>
            <pc:sldMk cId="1911153036" sldId="274"/>
            <ac:spMk id="5" creationId="{0E437C09-8A82-44E8-AC95-8CC427A7A745}"/>
          </ac:spMkLst>
        </pc:spChg>
      </pc:sldChg>
      <pc:sldChg chg="delSp modSp">
        <pc:chgData name="Charlie Souter Phillips" userId="S::c.souterphillips@su.arts.ac.uk::8f353004-ae79-42a1-b38d-41d14e644396" providerId="AD" clId="Web-{45BE7009-C6D3-14B2-50FF-E88139A6E931}" dt="2021-12-16T12:36:16.221" v="104"/>
        <pc:sldMkLst>
          <pc:docMk/>
          <pc:sldMk cId="3214354126" sldId="275"/>
        </pc:sldMkLst>
        <pc:spChg chg="del mod">
          <ac:chgData name="Charlie Souter Phillips" userId="S::c.souterphillips@su.arts.ac.uk::8f353004-ae79-42a1-b38d-41d14e644396" providerId="AD" clId="Web-{45BE7009-C6D3-14B2-50FF-E88139A6E931}" dt="2021-12-16T12:36:16.221" v="104"/>
          <ac:spMkLst>
            <pc:docMk/>
            <pc:sldMk cId="3214354126" sldId="275"/>
            <ac:spMk id="6" creationId="{913AE53B-5034-E84E-80F9-21378F0F1F1D}"/>
          </ac:spMkLst>
        </pc:spChg>
        <pc:picChg chg="mod">
          <ac:chgData name="Charlie Souter Phillips" userId="S::c.souterphillips@su.arts.ac.uk::8f353004-ae79-42a1-b38d-41d14e644396" providerId="AD" clId="Web-{45BE7009-C6D3-14B2-50FF-E88139A6E931}" dt="2021-12-16T12:36:12.033" v="101" actId="1076"/>
          <ac:picMkLst>
            <pc:docMk/>
            <pc:sldMk cId="3214354126" sldId="275"/>
            <ac:picMk id="8" creationId="{5F4911CB-E01F-420F-927C-9564600EF862}"/>
          </ac:picMkLst>
        </pc:picChg>
      </pc:sldChg>
      <pc:sldChg chg="del">
        <pc:chgData name="Charlie Souter Phillips" userId="S::c.souterphillips@su.arts.ac.uk::8f353004-ae79-42a1-b38d-41d14e644396" providerId="AD" clId="Web-{45BE7009-C6D3-14B2-50FF-E88139A6E931}" dt="2021-12-16T12:32:06.698" v="42"/>
        <pc:sldMkLst>
          <pc:docMk/>
          <pc:sldMk cId="2304570337" sldId="276"/>
        </pc:sldMkLst>
      </pc:sldChg>
      <pc:sldChg chg="del">
        <pc:chgData name="Charlie Souter Phillips" userId="S::c.souterphillips@su.arts.ac.uk::8f353004-ae79-42a1-b38d-41d14e644396" providerId="AD" clId="Web-{45BE7009-C6D3-14B2-50FF-E88139A6E931}" dt="2021-12-16T12:32:02.511" v="41"/>
        <pc:sldMkLst>
          <pc:docMk/>
          <pc:sldMk cId="1088051765" sldId="278"/>
        </pc:sldMkLst>
      </pc:sldChg>
      <pc:sldChg chg="modSp ord">
        <pc:chgData name="Charlie Souter Phillips" userId="S::c.souterphillips@su.arts.ac.uk::8f353004-ae79-42a1-b38d-41d14e644396" providerId="AD" clId="Web-{45BE7009-C6D3-14B2-50FF-E88139A6E931}" dt="2021-12-16T12:35:27.376" v="92" actId="1076"/>
        <pc:sldMkLst>
          <pc:docMk/>
          <pc:sldMk cId="1692686209" sldId="280"/>
        </pc:sldMkLst>
        <pc:spChg chg="mod">
          <ac:chgData name="Charlie Souter Phillips" userId="S::c.souterphillips@su.arts.ac.uk::8f353004-ae79-42a1-b38d-41d14e644396" providerId="AD" clId="Web-{45BE7009-C6D3-14B2-50FF-E88139A6E931}" dt="2021-12-16T12:35:20.188" v="91" actId="1076"/>
          <ac:spMkLst>
            <pc:docMk/>
            <pc:sldMk cId="1692686209" sldId="280"/>
            <ac:spMk id="2" creationId="{BD7A9151-DD3A-4F47-BECF-5EC9C42688AE}"/>
          </ac:spMkLst>
        </pc:spChg>
        <pc:spChg chg="mod">
          <ac:chgData name="Charlie Souter Phillips" userId="S::c.souterphillips@su.arts.ac.uk::8f353004-ae79-42a1-b38d-41d14e644396" providerId="AD" clId="Web-{45BE7009-C6D3-14B2-50FF-E88139A6E931}" dt="2021-12-16T12:35:27.376" v="92" actId="1076"/>
          <ac:spMkLst>
            <pc:docMk/>
            <pc:sldMk cId="1692686209" sldId="280"/>
            <ac:spMk id="7" creationId="{9E6FF169-8A22-4CD9-B8B6-E3B1857FAED2}"/>
          </ac:spMkLst>
        </pc:spChg>
      </pc:sldChg>
      <pc:sldChg chg="modSp add ord replId">
        <pc:chgData name="Charlie Souter Phillips" userId="S::c.souterphillips@su.arts.ac.uk::8f353004-ae79-42a1-b38d-41d14e644396" providerId="AD" clId="Web-{45BE7009-C6D3-14B2-50FF-E88139A6E931}" dt="2021-12-16T12:51:14.059" v="279"/>
        <pc:sldMkLst>
          <pc:docMk/>
          <pc:sldMk cId="3913779682" sldId="281"/>
        </pc:sldMkLst>
        <pc:spChg chg="mod">
          <ac:chgData name="Charlie Souter Phillips" userId="S::c.souterphillips@su.arts.ac.uk::8f353004-ae79-42a1-b38d-41d14e644396" providerId="AD" clId="Web-{45BE7009-C6D3-14B2-50FF-E88139A6E931}" dt="2021-12-16T12:30:42.696" v="27" actId="20577"/>
          <ac:spMkLst>
            <pc:docMk/>
            <pc:sldMk cId="3913779682" sldId="281"/>
            <ac:spMk id="2" creationId="{BD7A9151-DD3A-4F47-BECF-5EC9C42688AE}"/>
          </ac:spMkLst>
        </pc:spChg>
      </pc:sldChg>
      <pc:sldChg chg="modSp add replId">
        <pc:chgData name="Charlie Souter Phillips" userId="S::c.souterphillips@su.arts.ac.uk::8f353004-ae79-42a1-b38d-41d14e644396" providerId="AD" clId="Web-{45BE7009-C6D3-14B2-50FF-E88139A6E931}" dt="2021-12-16T13:01:34.935" v="428" actId="20577"/>
        <pc:sldMkLst>
          <pc:docMk/>
          <pc:sldMk cId="4286008798" sldId="282"/>
        </pc:sldMkLst>
        <pc:spChg chg="mod">
          <ac:chgData name="Charlie Souter Phillips" userId="S::c.souterphillips@su.arts.ac.uk::8f353004-ae79-42a1-b38d-41d14e644396" providerId="AD" clId="Web-{45BE7009-C6D3-14B2-50FF-E88139A6E931}" dt="2021-12-16T12:58:23.821" v="390" actId="1076"/>
          <ac:spMkLst>
            <pc:docMk/>
            <pc:sldMk cId="4286008798" sldId="282"/>
            <ac:spMk id="2" creationId="{BD7A9151-DD3A-4F47-BECF-5EC9C42688AE}"/>
          </ac:spMkLst>
        </pc:spChg>
        <pc:spChg chg="mod">
          <ac:chgData name="Charlie Souter Phillips" userId="S::c.souterphillips@su.arts.ac.uk::8f353004-ae79-42a1-b38d-41d14e644396" providerId="AD" clId="Web-{45BE7009-C6D3-14B2-50FF-E88139A6E931}" dt="2021-12-16T13:01:34.935" v="428" actId="20577"/>
          <ac:spMkLst>
            <pc:docMk/>
            <pc:sldMk cId="4286008798" sldId="282"/>
            <ac:spMk id="5" creationId="{0E437C09-8A82-44E8-AC95-8CC427A7A745}"/>
          </ac:spMkLst>
        </pc:spChg>
      </pc:sldChg>
      <pc:sldChg chg="modSp add replId">
        <pc:chgData name="Charlie Souter Phillips" userId="S::c.souterphillips@su.arts.ac.uk::8f353004-ae79-42a1-b38d-41d14e644396" providerId="AD" clId="Web-{45BE7009-C6D3-14B2-50FF-E88139A6E931}" dt="2021-12-16T12:59:14.072" v="409" actId="20577"/>
        <pc:sldMkLst>
          <pc:docMk/>
          <pc:sldMk cId="2498782686" sldId="283"/>
        </pc:sldMkLst>
        <pc:spChg chg="mod">
          <ac:chgData name="Charlie Souter Phillips" userId="S::c.souterphillips@su.arts.ac.uk::8f353004-ae79-42a1-b38d-41d14e644396" providerId="AD" clId="Web-{45BE7009-C6D3-14B2-50FF-E88139A6E931}" dt="2021-12-16T12:59:14.072" v="409" actId="20577"/>
          <ac:spMkLst>
            <pc:docMk/>
            <pc:sldMk cId="2498782686" sldId="283"/>
            <ac:spMk id="2" creationId="{BD7A9151-DD3A-4F47-BECF-5EC9C42688AE}"/>
          </ac:spMkLst>
        </pc:spChg>
      </pc:sldChg>
      <pc:sldChg chg="modSp add replId">
        <pc:chgData name="Charlie Souter Phillips" userId="S::c.souterphillips@su.arts.ac.uk::8f353004-ae79-42a1-b38d-41d14e644396" providerId="AD" clId="Web-{45BE7009-C6D3-14B2-50FF-E88139A6E931}" dt="2021-12-16T12:39:42.664" v="144" actId="20577"/>
        <pc:sldMkLst>
          <pc:docMk/>
          <pc:sldMk cId="2760051420" sldId="284"/>
        </pc:sldMkLst>
        <pc:spChg chg="mod">
          <ac:chgData name="Charlie Souter Phillips" userId="S::c.souterphillips@su.arts.ac.uk::8f353004-ae79-42a1-b38d-41d14e644396" providerId="AD" clId="Web-{45BE7009-C6D3-14B2-50FF-E88139A6E931}" dt="2021-12-16T12:39:42.664" v="144" actId="20577"/>
          <ac:spMkLst>
            <pc:docMk/>
            <pc:sldMk cId="2760051420" sldId="284"/>
            <ac:spMk id="2" creationId="{BD7A9151-DD3A-4F47-BECF-5EC9C42688AE}"/>
          </ac:spMkLst>
        </pc:spChg>
        <pc:spChg chg="mod">
          <ac:chgData name="Charlie Souter Phillips" userId="S::c.souterphillips@su.arts.ac.uk::8f353004-ae79-42a1-b38d-41d14e644396" providerId="AD" clId="Web-{45BE7009-C6D3-14B2-50FF-E88139A6E931}" dt="2021-12-16T12:38:38.287" v="129" actId="20577"/>
          <ac:spMkLst>
            <pc:docMk/>
            <pc:sldMk cId="2760051420" sldId="284"/>
            <ac:spMk id="7" creationId="{EA2C9D7B-A1C5-4AEA-8E3D-C1DBB52393B8}"/>
          </ac:spMkLst>
        </pc:spChg>
      </pc:sldChg>
      <pc:sldChg chg="modSp add replId">
        <pc:chgData name="Charlie Souter Phillips" userId="S::c.souterphillips@su.arts.ac.uk::8f353004-ae79-42a1-b38d-41d14e644396" providerId="AD" clId="Web-{45BE7009-C6D3-14B2-50FF-E88139A6E931}" dt="2021-12-16T12:33:28.279" v="55" actId="20577"/>
        <pc:sldMkLst>
          <pc:docMk/>
          <pc:sldMk cId="4245813966" sldId="285"/>
        </pc:sldMkLst>
        <pc:spChg chg="mod">
          <ac:chgData name="Charlie Souter Phillips" userId="S::c.souterphillips@su.arts.ac.uk::8f353004-ae79-42a1-b38d-41d14e644396" providerId="AD" clId="Web-{45BE7009-C6D3-14B2-50FF-E88139A6E931}" dt="2021-12-16T12:33:28.279" v="55" actId="20577"/>
          <ac:spMkLst>
            <pc:docMk/>
            <pc:sldMk cId="4245813966" sldId="285"/>
            <ac:spMk id="2" creationId="{BD7A9151-DD3A-4F47-BECF-5EC9C42688AE}"/>
          </ac:spMkLst>
        </pc:spChg>
      </pc:sldChg>
      <pc:sldChg chg="modSp add replId">
        <pc:chgData name="Charlie Souter Phillips" userId="S::c.souterphillips@su.arts.ac.uk::8f353004-ae79-42a1-b38d-41d14e644396" providerId="AD" clId="Web-{45BE7009-C6D3-14B2-50FF-E88139A6E931}" dt="2021-12-16T12:33:40.623" v="65" actId="20577"/>
        <pc:sldMkLst>
          <pc:docMk/>
          <pc:sldMk cId="1064028872" sldId="286"/>
        </pc:sldMkLst>
        <pc:spChg chg="mod">
          <ac:chgData name="Charlie Souter Phillips" userId="S::c.souterphillips@su.arts.ac.uk::8f353004-ae79-42a1-b38d-41d14e644396" providerId="AD" clId="Web-{45BE7009-C6D3-14B2-50FF-E88139A6E931}" dt="2021-12-16T12:33:40.623" v="65" actId="20577"/>
          <ac:spMkLst>
            <pc:docMk/>
            <pc:sldMk cId="1064028872" sldId="286"/>
            <ac:spMk id="2" creationId="{BD7A9151-DD3A-4F47-BECF-5EC9C42688AE}"/>
          </ac:spMkLst>
        </pc:spChg>
      </pc:sldChg>
      <pc:sldChg chg="modSp add replId">
        <pc:chgData name="Charlie Souter Phillips" userId="S::c.souterphillips@su.arts.ac.uk::8f353004-ae79-42a1-b38d-41d14e644396" providerId="AD" clId="Web-{45BE7009-C6D3-14B2-50FF-E88139A6E931}" dt="2021-12-16T12:34:10.952" v="71" actId="20577"/>
        <pc:sldMkLst>
          <pc:docMk/>
          <pc:sldMk cId="745311449" sldId="287"/>
        </pc:sldMkLst>
        <pc:spChg chg="mod">
          <ac:chgData name="Charlie Souter Phillips" userId="S::c.souterphillips@su.arts.ac.uk::8f353004-ae79-42a1-b38d-41d14e644396" providerId="AD" clId="Web-{45BE7009-C6D3-14B2-50FF-E88139A6E931}" dt="2021-12-16T12:34:10.952" v="71" actId="20577"/>
          <ac:spMkLst>
            <pc:docMk/>
            <pc:sldMk cId="745311449" sldId="287"/>
            <ac:spMk id="2" creationId="{BD7A9151-DD3A-4F47-BECF-5EC9C42688AE}"/>
          </ac:spMkLst>
        </pc:spChg>
      </pc:sldChg>
      <pc:sldChg chg="add replId">
        <pc:chgData name="Charlie Souter Phillips" userId="S::c.souterphillips@su.arts.ac.uk::8f353004-ae79-42a1-b38d-41d14e644396" providerId="AD" clId="Web-{45BE7009-C6D3-14B2-50FF-E88139A6E931}" dt="2021-12-16T12:34:06.139" v="69"/>
        <pc:sldMkLst>
          <pc:docMk/>
          <pc:sldMk cId="1861335937" sldId="288"/>
        </pc:sldMkLst>
      </pc:sldChg>
      <pc:sldChg chg="modSp add replId">
        <pc:chgData name="Charlie Souter Phillips" userId="S::c.souterphillips@su.arts.ac.uk::8f353004-ae79-42a1-b38d-41d14e644396" providerId="AD" clId="Web-{45BE7009-C6D3-14B2-50FF-E88139A6E931}" dt="2021-12-16T12:34:33.624" v="78" actId="20577"/>
        <pc:sldMkLst>
          <pc:docMk/>
          <pc:sldMk cId="3733127485" sldId="289"/>
        </pc:sldMkLst>
        <pc:spChg chg="mod">
          <ac:chgData name="Charlie Souter Phillips" userId="S::c.souterphillips@su.arts.ac.uk::8f353004-ae79-42a1-b38d-41d14e644396" providerId="AD" clId="Web-{45BE7009-C6D3-14B2-50FF-E88139A6E931}" dt="2021-12-16T12:34:33.624" v="78" actId="20577"/>
          <ac:spMkLst>
            <pc:docMk/>
            <pc:sldMk cId="3733127485" sldId="289"/>
            <ac:spMk id="2" creationId="{BD7A9151-DD3A-4F47-BECF-5EC9C42688AE}"/>
          </ac:spMkLst>
        </pc:spChg>
      </pc:sldChg>
      <pc:sldChg chg="add replId">
        <pc:chgData name="Charlie Souter Phillips" userId="S::c.souterphillips@su.arts.ac.uk::8f353004-ae79-42a1-b38d-41d14e644396" providerId="AD" clId="Web-{45BE7009-C6D3-14B2-50FF-E88139A6E931}" dt="2021-12-16T12:34:27.124" v="75"/>
        <pc:sldMkLst>
          <pc:docMk/>
          <pc:sldMk cId="3385500052" sldId="290"/>
        </pc:sldMkLst>
      </pc:sldChg>
      <pc:sldChg chg="modSp add replId">
        <pc:chgData name="Charlie Souter Phillips" userId="S::c.souterphillips@su.arts.ac.uk::8f353004-ae79-42a1-b38d-41d14e644396" providerId="AD" clId="Web-{45BE7009-C6D3-14B2-50FF-E88139A6E931}" dt="2021-12-16T12:35:58.470" v="99" actId="1076"/>
        <pc:sldMkLst>
          <pc:docMk/>
          <pc:sldMk cId="500255008" sldId="291"/>
        </pc:sldMkLst>
        <pc:spChg chg="mod">
          <ac:chgData name="Charlie Souter Phillips" userId="S::c.souterphillips@su.arts.ac.uk::8f353004-ae79-42a1-b38d-41d14e644396" providerId="AD" clId="Web-{45BE7009-C6D3-14B2-50FF-E88139A6E931}" dt="2021-12-16T12:35:52.736" v="98" actId="20577"/>
          <ac:spMkLst>
            <pc:docMk/>
            <pc:sldMk cId="500255008" sldId="291"/>
            <ac:spMk id="2" creationId="{BD7A9151-DD3A-4F47-BECF-5EC9C42688AE}"/>
          </ac:spMkLst>
        </pc:spChg>
        <pc:spChg chg="mod">
          <ac:chgData name="Charlie Souter Phillips" userId="S::c.souterphillips@su.arts.ac.uk::8f353004-ae79-42a1-b38d-41d14e644396" providerId="AD" clId="Web-{45BE7009-C6D3-14B2-50FF-E88139A6E931}" dt="2021-12-16T12:35:58.470" v="99" actId="1076"/>
          <ac:spMkLst>
            <pc:docMk/>
            <pc:sldMk cId="500255008" sldId="291"/>
            <ac:spMk id="7" creationId="{9E6FF169-8A22-4CD9-B8B6-E3B1857FAED2}"/>
          </ac:spMkLst>
        </pc:spChg>
      </pc:sldChg>
      <pc:sldChg chg="add del replId">
        <pc:chgData name="Charlie Souter Phillips" userId="S::c.souterphillips@su.arts.ac.uk::8f353004-ae79-42a1-b38d-41d14e644396" providerId="AD" clId="Web-{45BE7009-C6D3-14B2-50FF-E88139A6E931}" dt="2021-12-16T12:34:47.312" v="80"/>
        <pc:sldMkLst>
          <pc:docMk/>
          <pc:sldMk cId="1764825456" sldId="291"/>
        </pc:sldMkLst>
      </pc:sldChg>
      <pc:sldChg chg="addSp delSp modSp add replId">
        <pc:chgData name="Charlie Souter Phillips" userId="S::c.souterphillips@su.arts.ac.uk::8f353004-ae79-42a1-b38d-41d14e644396" providerId="AD" clId="Web-{45BE7009-C6D3-14B2-50FF-E88139A6E931}" dt="2021-12-16T12:51:12.980" v="278" actId="20577"/>
        <pc:sldMkLst>
          <pc:docMk/>
          <pc:sldMk cId="3303488209" sldId="292"/>
        </pc:sldMkLst>
        <pc:spChg chg="mod">
          <ac:chgData name="Charlie Souter Phillips" userId="S::c.souterphillips@su.arts.ac.uk::8f353004-ae79-42a1-b38d-41d14e644396" providerId="AD" clId="Web-{45BE7009-C6D3-14B2-50FF-E88139A6E931}" dt="2021-12-16T12:39:55.508" v="147" actId="20577"/>
          <ac:spMkLst>
            <pc:docMk/>
            <pc:sldMk cId="3303488209" sldId="292"/>
            <ac:spMk id="2" creationId="{BD7A9151-DD3A-4F47-BECF-5EC9C42688AE}"/>
          </ac:spMkLst>
        </pc:spChg>
        <pc:spChg chg="add del mod">
          <ac:chgData name="Charlie Souter Phillips" userId="S::c.souterphillips@su.arts.ac.uk::8f353004-ae79-42a1-b38d-41d14e644396" providerId="AD" clId="Web-{45BE7009-C6D3-14B2-50FF-E88139A6E931}" dt="2021-12-16T12:38:58.366" v="132"/>
          <ac:spMkLst>
            <pc:docMk/>
            <pc:sldMk cId="3303488209" sldId="292"/>
            <ac:spMk id="4" creationId="{2B5EF597-D5B1-41EB-A419-1058F25D839C}"/>
          </ac:spMkLst>
        </pc:spChg>
        <pc:spChg chg="del">
          <ac:chgData name="Charlie Souter Phillips" userId="S::c.souterphillips@su.arts.ac.uk::8f353004-ae79-42a1-b38d-41d14e644396" providerId="AD" clId="Web-{45BE7009-C6D3-14B2-50FF-E88139A6E931}" dt="2021-12-16T12:38:56.132" v="131"/>
          <ac:spMkLst>
            <pc:docMk/>
            <pc:sldMk cId="3303488209" sldId="292"/>
            <ac:spMk id="7" creationId="{EA2C9D7B-A1C5-4AEA-8E3D-C1DBB52393B8}"/>
          </ac:spMkLst>
        </pc:spChg>
        <pc:spChg chg="add mod">
          <ac:chgData name="Charlie Souter Phillips" userId="S::c.souterphillips@su.arts.ac.uk::8f353004-ae79-42a1-b38d-41d14e644396" providerId="AD" clId="Web-{45BE7009-C6D3-14B2-50FF-E88139A6E931}" dt="2021-12-16T12:51:12.980" v="278" actId="20577"/>
          <ac:spMkLst>
            <pc:docMk/>
            <pc:sldMk cId="3303488209" sldId="292"/>
            <ac:spMk id="9" creationId="{23390D4F-00E4-4CF5-9B25-8B2B911A3443}"/>
          </ac:spMkLst>
        </pc:spChg>
        <pc:picChg chg="add del mod">
          <ac:chgData name="Charlie Souter Phillips" userId="S::c.souterphillips@su.arts.ac.uk::8f353004-ae79-42a1-b38d-41d14e644396" providerId="AD" clId="Web-{45BE7009-C6D3-14B2-50FF-E88139A6E931}" dt="2021-12-16T12:39:30.867" v="141"/>
          <ac:picMkLst>
            <pc:docMk/>
            <pc:sldMk cId="3303488209" sldId="292"/>
            <ac:picMk id="8" creationId="{E76016F9-13CB-4C29-9E5B-A464A2ADABDC}"/>
          </ac:picMkLst>
        </pc:picChg>
      </pc:sldChg>
      <pc:sldChg chg="modSp add replId">
        <pc:chgData name="Charlie Souter Phillips" userId="S::c.souterphillips@su.arts.ac.uk::8f353004-ae79-42a1-b38d-41d14e644396" providerId="AD" clId="Web-{45BE7009-C6D3-14B2-50FF-E88139A6E931}" dt="2021-12-16T12:59:33.557" v="413" actId="14100"/>
        <pc:sldMkLst>
          <pc:docMk/>
          <pc:sldMk cId="1679404487" sldId="293"/>
        </pc:sldMkLst>
        <pc:spChg chg="mod">
          <ac:chgData name="Charlie Souter Phillips" userId="S::c.souterphillips@su.arts.ac.uk::8f353004-ae79-42a1-b38d-41d14e644396" providerId="AD" clId="Web-{45BE7009-C6D3-14B2-50FF-E88139A6E931}" dt="2021-12-16T12:59:05.306" v="406" actId="20577"/>
          <ac:spMkLst>
            <pc:docMk/>
            <pc:sldMk cId="1679404487" sldId="293"/>
            <ac:spMk id="2" creationId="{BD7A9151-DD3A-4F47-BECF-5EC9C42688AE}"/>
          </ac:spMkLst>
        </pc:spChg>
        <pc:spChg chg="mod">
          <ac:chgData name="Charlie Souter Phillips" userId="S::c.souterphillips@su.arts.ac.uk::8f353004-ae79-42a1-b38d-41d14e644396" providerId="AD" clId="Web-{45BE7009-C6D3-14B2-50FF-E88139A6E931}" dt="2021-12-16T12:59:33.557" v="413" actId="14100"/>
          <ac:spMkLst>
            <pc:docMk/>
            <pc:sldMk cId="1679404487" sldId="293"/>
            <ac:spMk id="5" creationId="{0E437C09-8A82-44E8-AC95-8CC427A7A745}"/>
          </ac:spMkLst>
        </pc:spChg>
      </pc:sldChg>
    </pc:docChg>
  </pc:docChgLst>
  <pc:docChgLst>
    <pc:chgData name="Clara Kane-White" userId="S::c.kanewhite@su.arts.ac.uk::f92df88c-fcd2-40d3-81c4-f474f6da45e7" providerId="AD" clId="Web-{8E37C58D-7571-F4A7-BF3A-71DE1D2997B2}"/>
    <pc:docChg chg="modSld">
      <pc:chgData name="Clara Kane-White" userId="S::c.kanewhite@su.arts.ac.uk::f92df88c-fcd2-40d3-81c4-f474f6da45e7" providerId="AD" clId="Web-{8E37C58D-7571-F4A7-BF3A-71DE1D2997B2}" dt="2021-06-29T10:56:19.837" v="199" actId="20577"/>
      <pc:docMkLst>
        <pc:docMk/>
      </pc:docMkLst>
      <pc:sldChg chg="addSp delSp modSp">
        <pc:chgData name="Clara Kane-White" userId="S::c.kanewhite@su.arts.ac.uk::f92df88c-fcd2-40d3-81c4-f474f6da45e7" providerId="AD" clId="Web-{8E37C58D-7571-F4A7-BF3A-71DE1D2997B2}" dt="2021-06-29T10:56:19.837" v="199" actId="20577"/>
        <pc:sldMkLst>
          <pc:docMk/>
          <pc:sldMk cId="4057135275" sldId="256"/>
        </pc:sldMkLst>
        <pc:spChg chg="add mod">
          <ac:chgData name="Clara Kane-White" userId="S::c.kanewhite@su.arts.ac.uk::f92df88c-fcd2-40d3-81c4-f474f6da45e7" providerId="AD" clId="Web-{8E37C58D-7571-F4A7-BF3A-71DE1D2997B2}" dt="2021-06-29T10:56:13.290" v="197" actId="1076"/>
          <ac:spMkLst>
            <pc:docMk/>
            <pc:sldMk cId="4057135275" sldId="256"/>
            <ac:spMk id="2" creationId="{CFCD5700-0603-457C-B172-F25FE775E3DE}"/>
          </ac:spMkLst>
        </pc:spChg>
        <pc:spChg chg="del">
          <ac:chgData name="Clara Kane-White" userId="S::c.kanewhite@su.arts.ac.uk::f92df88c-fcd2-40d3-81c4-f474f6da45e7" providerId="AD" clId="Web-{8E37C58D-7571-F4A7-BF3A-71DE1D2997B2}" dt="2021-06-29T10:51:28.850" v="83"/>
          <ac:spMkLst>
            <pc:docMk/>
            <pc:sldMk cId="4057135275" sldId="256"/>
            <ac:spMk id="3" creationId="{3F941300-7A0F-4353-89C7-649A436CD560}"/>
          </ac:spMkLst>
        </pc:spChg>
        <pc:spChg chg="add mod">
          <ac:chgData name="Clara Kane-White" userId="S::c.kanewhite@su.arts.ac.uk::f92df88c-fcd2-40d3-81c4-f474f6da45e7" providerId="AD" clId="Web-{8E37C58D-7571-F4A7-BF3A-71DE1D2997B2}" dt="2021-06-29T10:55:49.164" v="192" actId="1076"/>
          <ac:spMkLst>
            <pc:docMk/>
            <pc:sldMk cId="4057135275" sldId="256"/>
            <ac:spMk id="7" creationId="{383341EB-CF4F-4B17-B989-124BE111623B}"/>
          </ac:spMkLst>
        </pc:spChg>
        <pc:spChg chg="mod">
          <ac:chgData name="Clara Kane-White" userId="S::c.kanewhite@su.arts.ac.uk::f92df88c-fcd2-40d3-81c4-f474f6da45e7" providerId="AD" clId="Web-{8E37C58D-7571-F4A7-BF3A-71DE1D2997B2}" dt="2021-06-29T10:56:19.837" v="199" actId="20577"/>
          <ac:spMkLst>
            <pc:docMk/>
            <pc:sldMk cId="4057135275" sldId="256"/>
            <ac:spMk id="12" creationId="{13C98ECC-5F47-403D-A8AE-EBB8024B5436}"/>
          </ac:spMkLst>
        </pc:spChg>
      </pc:sldChg>
    </pc:docChg>
  </pc:docChgLst>
  <pc:docChgLst>
    <pc:chgData name="Elle Gilligan" userId="S::e.gilligan@su.arts.ac.uk::b719c977-db29-48a5-8dc6-06d17050bf7f" providerId="AD" clId="Web-{22E08194-57A8-A7BF-2363-2B89D5C08244}"/>
    <pc:docChg chg="addSld delSld modSld">
      <pc:chgData name="Elle Gilligan" userId="S::e.gilligan@su.arts.ac.uk::b719c977-db29-48a5-8dc6-06d17050bf7f" providerId="AD" clId="Web-{22E08194-57A8-A7BF-2363-2B89D5C08244}" dt="2021-06-18T12:56:01.464" v="69" actId="1076"/>
      <pc:docMkLst>
        <pc:docMk/>
      </pc:docMkLst>
      <pc:sldChg chg="addSp delSp modSp">
        <pc:chgData name="Elle Gilligan" userId="S::e.gilligan@su.arts.ac.uk::b719c977-db29-48a5-8dc6-06d17050bf7f" providerId="AD" clId="Web-{22E08194-57A8-A7BF-2363-2B89D5C08244}" dt="2021-06-18T12:56:01.464" v="69" actId="1076"/>
        <pc:sldMkLst>
          <pc:docMk/>
          <pc:sldMk cId="4057135275" sldId="256"/>
        </pc:sldMkLst>
        <pc:spChg chg="mod">
          <ac:chgData name="Elle Gilligan" userId="S::e.gilligan@su.arts.ac.uk::b719c977-db29-48a5-8dc6-06d17050bf7f" providerId="AD" clId="Web-{22E08194-57A8-A7BF-2363-2B89D5C08244}" dt="2021-06-18T12:56:01.464" v="69" actId="1076"/>
          <ac:spMkLst>
            <pc:docMk/>
            <pc:sldMk cId="4057135275" sldId="256"/>
            <ac:spMk id="12" creationId="{13C98ECC-5F47-403D-A8AE-EBB8024B5436}"/>
          </ac:spMkLst>
        </pc:spChg>
        <pc:spChg chg="add del">
          <ac:chgData name="Elle Gilligan" userId="S::e.gilligan@su.arts.ac.uk::b719c977-db29-48a5-8dc6-06d17050bf7f" providerId="AD" clId="Web-{22E08194-57A8-A7BF-2363-2B89D5C08244}" dt="2021-06-18T12:55:48.901" v="60"/>
          <ac:spMkLst>
            <pc:docMk/>
            <pc:sldMk cId="4057135275" sldId="256"/>
            <ac:spMk id="15" creationId="{8EEFE15A-8289-4002-BAE1-2E5B42D2660F}"/>
          </ac:spMkLst>
        </pc:spChg>
        <pc:spChg chg="add del mod">
          <ac:chgData name="Elle Gilligan" userId="S::e.gilligan@su.arts.ac.uk::b719c977-db29-48a5-8dc6-06d17050bf7f" providerId="AD" clId="Web-{22E08194-57A8-A7BF-2363-2B89D5C08244}" dt="2021-06-18T12:55:48.417" v="59"/>
          <ac:spMkLst>
            <pc:docMk/>
            <pc:sldMk cId="4057135275" sldId="256"/>
            <ac:spMk id="16" creationId="{16CEDF8A-6DA3-4B2E-96CE-6DE930EDA36D}"/>
          </ac:spMkLst>
        </pc:spChg>
        <pc:picChg chg="add del mod">
          <ac:chgData name="Elle Gilligan" userId="S::e.gilligan@su.arts.ac.uk::b719c977-db29-48a5-8dc6-06d17050bf7f" providerId="AD" clId="Web-{22E08194-57A8-A7BF-2363-2B89D5C08244}" dt="2021-06-18T12:55:53.573" v="64"/>
          <ac:picMkLst>
            <pc:docMk/>
            <pc:sldMk cId="4057135275" sldId="256"/>
            <ac:picMk id="2" creationId="{A72BF381-71DE-4A5E-ADC8-6C0482506A76}"/>
          </ac:picMkLst>
        </pc:picChg>
        <pc:picChg chg="add del mod">
          <ac:chgData name="Elle Gilligan" userId="S::e.gilligan@su.arts.ac.uk::b719c977-db29-48a5-8dc6-06d17050bf7f" providerId="AD" clId="Web-{22E08194-57A8-A7BF-2363-2B89D5C08244}" dt="2021-06-18T12:55:55.433" v="67"/>
          <ac:picMkLst>
            <pc:docMk/>
            <pc:sldMk cId="4057135275" sldId="256"/>
            <ac:picMk id="7" creationId="{F5838B3F-83FF-490C-8F9D-AC2D246D8295}"/>
          </ac:picMkLst>
        </pc:picChg>
        <pc:picChg chg="add del mod">
          <ac:chgData name="Elle Gilligan" userId="S::e.gilligan@su.arts.ac.uk::b719c977-db29-48a5-8dc6-06d17050bf7f" providerId="AD" clId="Web-{22E08194-57A8-A7BF-2363-2B89D5C08244}" dt="2021-06-18T12:55:54.183" v="65"/>
          <ac:picMkLst>
            <pc:docMk/>
            <pc:sldMk cId="4057135275" sldId="256"/>
            <ac:picMk id="13" creationId="{0755C3D6-A5A2-4E09-AEC1-FBFEDEDB757C}"/>
          </ac:picMkLst>
        </pc:picChg>
        <pc:picChg chg="add del mod">
          <ac:chgData name="Elle Gilligan" userId="S::e.gilligan@su.arts.ac.uk::b719c977-db29-48a5-8dc6-06d17050bf7f" providerId="AD" clId="Web-{22E08194-57A8-A7BF-2363-2B89D5C08244}" dt="2021-06-18T12:55:54.776" v="66"/>
          <ac:picMkLst>
            <pc:docMk/>
            <pc:sldMk cId="4057135275" sldId="256"/>
            <ac:picMk id="14" creationId="{5B6CBBA5-C94D-4DC3-9103-457804220BAB}"/>
          </ac:picMkLst>
        </pc:picChg>
      </pc:sldChg>
      <pc:sldChg chg="modSp">
        <pc:chgData name="Elle Gilligan" userId="S::e.gilligan@su.arts.ac.uk::b719c977-db29-48a5-8dc6-06d17050bf7f" providerId="AD" clId="Web-{22E08194-57A8-A7BF-2363-2B89D5C08244}" dt="2021-06-18T12:55:23.479" v="47" actId="20577"/>
        <pc:sldMkLst>
          <pc:docMk/>
          <pc:sldMk cId="1911153036" sldId="274"/>
        </pc:sldMkLst>
        <pc:spChg chg="mod">
          <ac:chgData name="Elle Gilligan" userId="S::e.gilligan@su.arts.ac.uk::b719c977-db29-48a5-8dc6-06d17050bf7f" providerId="AD" clId="Web-{22E08194-57A8-A7BF-2363-2B89D5C08244}" dt="2021-06-18T12:55:23.479" v="47" actId="20577"/>
          <ac:spMkLst>
            <pc:docMk/>
            <pc:sldMk cId="1911153036" sldId="274"/>
            <ac:spMk id="2" creationId="{BD7A9151-DD3A-4F47-BECF-5EC9C42688AE}"/>
          </ac:spMkLst>
        </pc:spChg>
      </pc:sldChg>
      <pc:sldChg chg="add del replId">
        <pc:chgData name="Elle Gilligan" userId="S::e.gilligan@su.arts.ac.uk::b719c977-db29-48a5-8dc6-06d17050bf7f" providerId="AD" clId="Web-{22E08194-57A8-A7BF-2363-2B89D5C08244}" dt="2021-06-18T12:55:22.713" v="44"/>
        <pc:sldMkLst>
          <pc:docMk/>
          <pc:sldMk cId="4132104770" sldId="281"/>
        </pc:sldMkLst>
      </pc:sldChg>
    </pc:docChg>
  </pc:docChgLst>
  <pc:docChgLst>
    <pc:chgData name="Orion Hall Turner" userId="S::o.hallturner@su.arts.ac.uk::3f30621c-010f-4a37-acb8-f5c640f2a2d2" providerId="AD" clId="Web-{F0427E7C-4BA7-109E-6670-E14690C7DA39}"/>
    <pc:docChg chg="addSld delSld modSld">
      <pc:chgData name="Orion Hall Turner" userId="S::o.hallturner@su.arts.ac.uk::3f30621c-010f-4a37-acb8-f5c640f2a2d2" providerId="AD" clId="Web-{F0427E7C-4BA7-109E-6670-E14690C7DA39}" dt="2022-09-14T09:17:04.852" v="62"/>
      <pc:docMkLst>
        <pc:docMk/>
      </pc:docMkLst>
      <pc:sldChg chg="modSp">
        <pc:chgData name="Orion Hall Turner" userId="S::o.hallturner@su.arts.ac.uk::3f30621c-010f-4a37-acb8-f5c640f2a2d2" providerId="AD" clId="Web-{F0427E7C-4BA7-109E-6670-E14690C7DA39}" dt="2022-09-14T09:16:03.131" v="7" actId="20577"/>
        <pc:sldMkLst>
          <pc:docMk/>
          <pc:sldMk cId="4057135275" sldId="256"/>
        </pc:sldMkLst>
        <pc:spChg chg="mod">
          <ac:chgData name="Orion Hall Turner" userId="S::o.hallturner@su.arts.ac.uk::3f30621c-010f-4a37-acb8-f5c640f2a2d2" providerId="AD" clId="Web-{F0427E7C-4BA7-109E-6670-E14690C7DA39}" dt="2022-09-14T09:16:00.553" v="1" actId="20577"/>
          <ac:spMkLst>
            <pc:docMk/>
            <pc:sldMk cId="4057135275" sldId="256"/>
            <ac:spMk id="14" creationId="{A7E5769E-41EE-44C3-B384-3BD13FDBD3C8}"/>
          </ac:spMkLst>
        </pc:spChg>
        <pc:spChg chg="mod">
          <ac:chgData name="Orion Hall Turner" userId="S::o.hallturner@su.arts.ac.uk::3f30621c-010f-4a37-acb8-f5c640f2a2d2" providerId="AD" clId="Web-{F0427E7C-4BA7-109E-6670-E14690C7DA39}" dt="2022-09-14T09:16:03.131" v="7" actId="20577"/>
          <ac:spMkLst>
            <pc:docMk/>
            <pc:sldMk cId="4057135275" sldId="256"/>
            <ac:spMk id="15" creationId="{DB4D89AF-7518-4F31-A3A6-C21EDA9E6BA1}"/>
          </ac:spMkLst>
        </pc:spChg>
      </pc:sldChg>
      <pc:sldChg chg="modSp">
        <pc:chgData name="Orion Hall Turner" userId="S::o.hallturner@su.arts.ac.uk::3f30621c-010f-4a37-acb8-f5c640f2a2d2" providerId="AD" clId="Web-{F0427E7C-4BA7-109E-6670-E14690C7DA39}" dt="2022-09-14T09:16:18.507" v="28" actId="20577"/>
        <pc:sldMkLst>
          <pc:docMk/>
          <pc:sldMk cId="1911153036" sldId="274"/>
        </pc:sldMkLst>
        <pc:spChg chg="mod">
          <ac:chgData name="Orion Hall Turner" userId="S::o.hallturner@su.arts.ac.uk::3f30621c-010f-4a37-acb8-f5c640f2a2d2" providerId="AD" clId="Web-{F0427E7C-4BA7-109E-6670-E14690C7DA39}" dt="2022-09-14T09:16:18.507" v="28" actId="20577"/>
          <ac:spMkLst>
            <pc:docMk/>
            <pc:sldMk cId="1911153036" sldId="274"/>
            <ac:spMk id="2" creationId="{BD7A9151-DD3A-4F47-BECF-5EC9C42688AE}"/>
          </ac:spMkLst>
        </pc:spChg>
        <pc:spChg chg="mod">
          <ac:chgData name="Orion Hall Turner" userId="S::o.hallturner@su.arts.ac.uk::3f30621c-010f-4a37-acb8-f5c640f2a2d2" providerId="AD" clId="Web-{F0427E7C-4BA7-109E-6670-E14690C7DA39}" dt="2022-09-14T09:16:09.960" v="14" actId="20577"/>
          <ac:spMkLst>
            <pc:docMk/>
            <pc:sldMk cId="1911153036" sldId="274"/>
            <ac:spMk id="5" creationId="{0E437C09-8A82-44E8-AC95-8CC427A7A745}"/>
          </ac:spMkLst>
        </pc:spChg>
      </pc:sldChg>
      <pc:sldChg chg="add del">
        <pc:chgData name="Orion Hall Turner" userId="S::o.hallturner@su.arts.ac.uk::3f30621c-010f-4a37-acb8-f5c640f2a2d2" providerId="AD" clId="Web-{F0427E7C-4BA7-109E-6670-E14690C7DA39}" dt="2022-09-14T09:16:46.258" v="50"/>
        <pc:sldMkLst>
          <pc:docMk/>
          <pc:sldMk cId="3214354126" sldId="275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6:49.617" v="51"/>
        <pc:sldMkLst>
          <pc:docMk/>
          <pc:sldMk cId="1692686209" sldId="280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6:57.289" v="53"/>
        <pc:sldMkLst>
          <pc:docMk/>
          <pc:sldMk cId="3913779682" sldId="281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2.930" v="55"/>
        <pc:sldMkLst>
          <pc:docMk/>
          <pc:sldMk cId="4286008798" sldId="282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4.446" v="57"/>
        <pc:sldMkLst>
          <pc:docMk/>
          <pc:sldMk cId="2498782686" sldId="283"/>
        </pc:sldMkLst>
      </pc:sldChg>
      <pc:sldChg chg="modSp">
        <pc:chgData name="Orion Hall Turner" userId="S::o.hallturner@su.arts.ac.uk::3f30621c-010f-4a37-acb8-f5c640f2a2d2" providerId="AD" clId="Web-{F0427E7C-4BA7-109E-6670-E14690C7DA39}" dt="2022-09-14T09:16:34.335" v="47" actId="14100"/>
        <pc:sldMkLst>
          <pc:docMk/>
          <pc:sldMk cId="2760051420" sldId="284"/>
        </pc:sldMkLst>
        <pc:spChg chg="mod">
          <ac:chgData name="Orion Hall Turner" userId="S::o.hallturner@su.arts.ac.uk::3f30621c-010f-4a37-acb8-f5c640f2a2d2" providerId="AD" clId="Web-{F0427E7C-4BA7-109E-6670-E14690C7DA39}" dt="2022-09-14T09:16:34.335" v="47" actId="14100"/>
          <ac:spMkLst>
            <pc:docMk/>
            <pc:sldMk cId="2760051420" sldId="284"/>
            <ac:spMk id="2" creationId="{BD7A9151-DD3A-4F47-BECF-5EC9C42688AE}"/>
          </ac:spMkLst>
        </pc:spChg>
        <pc:spChg chg="mod">
          <ac:chgData name="Orion Hall Turner" userId="S::o.hallturner@su.arts.ac.uk::3f30621c-010f-4a37-acb8-f5c640f2a2d2" providerId="AD" clId="Web-{F0427E7C-4BA7-109E-6670-E14690C7DA39}" dt="2022-09-14T09:16:31.226" v="46" actId="20577"/>
          <ac:spMkLst>
            <pc:docMk/>
            <pc:sldMk cId="2760051420" sldId="284"/>
            <ac:spMk id="7" creationId="{EA2C9D7B-A1C5-4AEA-8E3D-C1DBB52393B8}"/>
          </ac:spMkLst>
        </pc:spChg>
      </pc:sldChg>
      <pc:sldChg chg="del">
        <pc:chgData name="Orion Hall Turner" userId="S::o.hallturner@su.arts.ac.uk::3f30621c-010f-4a37-acb8-f5c640f2a2d2" providerId="AD" clId="Web-{F0427E7C-4BA7-109E-6670-E14690C7DA39}" dt="2022-09-14T09:17:04.524" v="58"/>
        <pc:sldMkLst>
          <pc:docMk/>
          <pc:sldMk cId="4245813966" sldId="285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4.586" v="59"/>
        <pc:sldMkLst>
          <pc:docMk/>
          <pc:sldMk cId="1064028872" sldId="286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4.649" v="60"/>
        <pc:sldMkLst>
          <pc:docMk/>
          <pc:sldMk cId="745311449" sldId="287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4.743" v="61"/>
        <pc:sldMkLst>
          <pc:docMk/>
          <pc:sldMk cId="1861335937" sldId="288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4.852" v="62"/>
        <pc:sldMkLst>
          <pc:docMk/>
          <pc:sldMk cId="3733127485" sldId="289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6:51.023" v="52"/>
        <pc:sldMkLst>
          <pc:docMk/>
          <pc:sldMk cId="3385500052" sldId="290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6:44.008" v="48"/>
        <pc:sldMkLst>
          <pc:docMk/>
          <pc:sldMk cId="500255008" sldId="291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2.383" v="54"/>
        <pc:sldMkLst>
          <pc:docMk/>
          <pc:sldMk cId="3303488209" sldId="292"/>
        </pc:sldMkLst>
      </pc:sldChg>
      <pc:sldChg chg="del">
        <pc:chgData name="Orion Hall Turner" userId="S::o.hallturner@su.arts.ac.uk::3f30621c-010f-4a37-acb8-f5c640f2a2d2" providerId="AD" clId="Web-{F0427E7C-4BA7-109E-6670-E14690C7DA39}" dt="2022-09-14T09:17:04.368" v="56"/>
        <pc:sldMkLst>
          <pc:docMk/>
          <pc:sldMk cId="1679404487" sldId="293"/>
        </pc:sldMkLst>
      </pc:sldChg>
    </pc:docChg>
  </pc:docChgLst>
  <pc:docChgLst>
    <pc:chgData name="Elaoise Benson" userId="S::e.benson0320191@arts.ac.uk::1d09f929-5176-4964-9966-0bd303c9e762" providerId="AD" clId="Web-{236FE8FF-17DA-2E64-8DE8-469CFDB5D771}"/>
    <pc:docChg chg="modSld">
      <pc:chgData name="Elaoise Benson" userId="S::e.benson0320191@arts.ac.uk::1d09f929-5176-4964-9966-0bd303c9e762" providerId="AD" clId="Web-{236FE8FF-17DA-2E64-8DE8-469CFDB5D771}" dt="2022-04-07T10:20:13.401" v="55" actId="20577"/>
      <pc:docMkLst>
        <pc:docMk/>
      </pc:docMkLst>
      <pc:sldChg chg="addSp delSp modSp">
        <pc:chgData name="Elaoise Benson" userId="S::e.benson0320191@arts.ac.uk::1d09f929-5176-4964-9966-0bd303c9e762" providerId="AD" clId="Web-{236FE8FF-17DA-2E64-8DE8-469CFDB5D771}" dt="2022-04-07T10:20:13.401" v="55" actId="20577"/>
        <pc:sldMkLst>
          <pc:docMk/>
          <pc:sldMk cId="4057135275" sldId="256"/>
        </pc:sldMkLst>
        <pc:spChg chg="add del">
          <ac:chgData name="Elaoise Benson" userId="S::e.benson0320191@arts.ac.uk::1d09f929-5176-4964-9966-0bd303c9e762" providerId="AD" clId="Web-{236FE8FF-17DA-2E64-8DE8-469CFDB5D771}" dt="2022-04-07T10:20:09.917" v="29"/>
          <ac:spMkLst>
            <pc:docMk/>
            <pc:sldMk cId="4057135275" sldId="256"/>
            <ac:spMk id="2" creationId="{2F607756-C644-6FBB-1EEA-76B1387ACC27}"/>
          </ac:spMkLst>
        </pc:spChg>
        <pc:spChg chg="mod">
          <ac:chgData name="Elaoise Benson" userId="S::e.benson0320191@arts.ac.uk::1d09f929-5176-4964-9966-0bd303c9e762" providerId="AD" clId="Web-{236FE8FF-17DA-2E64-8DE8-469CFDB5D771}" dt="2022-04-07T10:20:13.401" v="55" actId="20577"/>
          <ac:spMkLst>
            <pc:docMk/>
            <pc:sldMk cId="4057135275" sldId="256"/>
            <ac:spMk id="14" creationId="{A7E5769E-41EE-44C3-B384-3BD13FDBD3C8}"/>
          </ac:spMkLst>
        </pc:spChg>
        <pc:spChg chg="mod">
          <ac:chgData name="Elaoise Benson" userId="S::e.benson0320191@arts.ac.uk::1d09f929-5176-4964-9966-0bd303c9e762" providerId="AD" clId="Web-{236FE8FF-17DA-2E64-8DE8-469CFDB5D771}" dt="2022-04-07T10:20:12.745" v="52" actId="20577"/>
          <ac:spMkLst>
            <pc:docMk/>
            <pc:sldMk cId="4057135275" sldId="256"/>
            <ac:spMk id="15" creationId="{DB4D89AF-7518-4F31-A3A6-C21EDA9E6BA1}"/>
          </ac:spMkLst>
        </pc:spChg>
      </pc:sldChg>
    </pc:docChg>
  </pc:docChgLst>
  <pc:docChgLst>
    <pc:chgData name="Vinesh Kurup" userId="S::v.kurup@su.arts.ac.uk::401d8895-7d50-4c0f-a3d4-67e8b12d1a41" providerId="AD" clId="Web-{BC7CBCA5-36D3-1161-1952-EC3848EE402E}"/>
    <pc:docChg chg="addSld delSld modSld sldOrd">
      <pc:chgData name="Vinesh Kurup" userId="S::v.kurup@su.arts.ac.uk::401d8895-7d50-4c0f-a3d4-67e8b12d1a41" providerId="AD" clId="Web-{BC7CBCA5-36D3-1161-1952-EC3848EE402E}" dt="2020-10-06T13:19:20.079" v="336" actId="20577"/>
      <pc:docMkLst>
        <pc:docMk/>
      </pc:docMkLst>
      <pc:sldChg chg="addSp delSp modSp">
        <pc:chgData name="Vinesh Kurup" userId="S::v.kurup@su.arts.ac.uk::401d8895-7d50-4c0f-a3d4-67e8b12d1a41" providerId="AD" clId="Web-{BC7CBCA5-36D3-1161-1952-EC3848EE402E}" dt="2020-10-06T13:19:19.141" v="334" actId="20577"/>
        <pc:sldMkLst>
          <pc:docMk/>
          <pc:sldMk cId="4057135275" sldId="256"/>
        </pc:sldMkLst>
        <pc:spChg chg="mod">
          <ac:chgData name="Vinesh Kurup" userId="S::v.kurup@su.arts.ac.uk::401d8895-7d50-4c0f-a3d4-67e8b12d1a41" providerId="AD" clId="Web-{BC7CBCA5-36D3-1161-1952-EC3848EE402E}" dt="2020-10-06T12:23:40.671" v="11" actId="20577"/>
          <ac:spMkLst>
            <pc:docMk/>
            <pc:sldMk cId="4057135275" sldId="256"/>
            <ac:spMk id="2" creationId="{73E02FF3-CD4A-4CFA-814C-EF948180F872}"/>
          </ac:spMkLst>
        </pc:spChg>
        <pc:spChg chg="mod">
          <ac:chgData name="Vinesh Kurup" userId="S::v.kurup@su.arts.ac.uk::401d8895-7d50-4c0f-a3d4-67e8b12d1a41" providerId="AD" clId="Web-{BC7CBCA5-36D3-1161-1952-EC3848EE402E}" dt="2020-10-06T13:19:19.141" v="334" actId="20577"/>
          <ac:spMkLst>
            <pc:docMk/>
            <pc:sldMk cId="4057135275" sldId="256"/>
            <ac:spMk id="3" creationId="{3F941300-7A0F-4353-89C7-649A436CD560}"/>
          </ac:spMkLst>
        </pc:spChg>
        <pc:picChg chg="add del mod">
          <ac:chgData name="Vinesh Kurup" userId="S::v.kurup@su.arts.ac.uk::401d8895-7d50-4c0f-a3d4-67e8b12d1a41" providerId="AD" clId="Web-{BC7CBCA5-36D3-1161-1952-EC3848EE402E}" dt="2020-10-06T12:23:42.812" v="13"/>
          <ac:picMkLst>
            <pc:docMk/>
            <pc:sldMk cId="4057135275" sldId="256"/>
            <ac:picMk id="7" creationId="{AC306B5D-A527-47F3-BFA2-4BD4A8BB9ACC}"/>
          </ac:picMkLst>
        </pc:picChg>
      </pc:sldChg>
      <pc:sldChg chg="addSp delSp modSp">
        <pc:chgData name="Vinesh Kurup" userId="S::v.kurup@su.arts.ac.uk::401d8895-7d50-4c0f-a3d4-67e8b12d1a41" providerId="AD" clId="Web-{BC7CBCA5-36D3-1161-1952-EC3848EE402E}" dt="2020-10-06T12:26:12.441" v="55"/>
        <pc:sldMkLst>
          <pc:docMk/>
          <pc:sldMk cId="2157201585" sldId="258"/>
        </pc:sldMkLst>
        <pc:spChg chg="mod">
          <ac:chgData name="Vinesh Kurup" userId="S::v.kurup@su.arts.ac.uk::401d8895-7d50-4c0f-a3d4-67e8b12d1a41" providerId="AD" clId="Web-{BC7CBCA5-36D3-1161-1952-EC3848EE402E}" dt="2020-10-06T12:26:10.112" v="53" actId="20577"/>
          <ac:spMkLst>
            <pc:docMk/>
            <pc:sldMk cId="2157201585" sldId="258"/>
            <ac:spMk id="2" creationId="{BD7A9151-DD3A-4F47-BECF-5EC9C42688AE}"/>
          </ac:spMkLst>
        </pc:spChg>
        <pc:spChg chg="del">
          <ac:chgData name="Vinesh Kurup" userId="S::v.kurup@su.arts.ac.uk::401d8895-7d50-4c0f-a3d4-67e8b12d1a41" providerId="AD" clId="Web-{BC7CBCA5-36D3-1161-1952-EC3848EE402E}" dt="2020-10-06T12:25:52.690" v="40"/>
          <ac:spMkLst>
            <pc:docMk/>
            <pc:sldMk cId="2157201585" sldId="258"/>
            <ac:spMk id="10" creationId="{4D1BDD47-C18C-704E-A003-1919C6A5B43E}"/>
          </ac:spMkLst>
        </pc:spChg>
        <pc:graphicFrameChg chg="add mod ord modGraphic">
          <ac:chgData name="Vinesh Kurup" userId="S::v.kurup@su.arts.ac.uk::401d8895-7d50-4c0f-a3d4-67e8b12d1a41" providerId="AD" clId="Web-{BC7CBCA5-36D3-1161-1952-EC3848EE402E}" dt="2020-10-06T12:26:12.441" v="55"/>
          <ac:graphicFrameMkLst>
            <pc:docMk/>
            <pc:sldMk cId="2157201585" sldId="258"/>
            <ac:graphicFrameMk id="4" creationId="{F07DDFE9-39E2-424E-8B2C-8A5B4A2DDD29}"/>
          </ac:graphicFrameMkLst>
        </pc:graphicFrameChg>
      </pc:sldChg>
      <pc:sldChg chg="addSp modSp">
        <pc:chgData name="Vinesh Kurup" userId="S::v.kurup@su.arts.ac.uk::401d8895-7d50-4c0f-a3d4-67e8b12d1a41" providerId="AD" clId="Web-{BC7CBCA5-36D3-1161-1952-EC3848EE402E}" dt="2020-10-06T12:25:25.611" v="39" actId="14100"/>
        <pc:sldMkLst>
          <pc:docMk/>
          <pc:sldMk cId="3294985323" sldId="265"/>
        </pc:sldMkLst>
        <pc:spChg chg="mod">
          <ac:chgData name="Vinesh Kurup" userId="S::v.kurup@su.arts.ac.uk::401d8895-7d50-4c0f-a3d4-67e8b12d1a41" providerId="AD" clId="Web-{BC7CBCA5-36D3-1161-1952-EC3848EE402E}" dt="2020-10-06T12:25:01.220" v="29" actId="20577"/>
          <ac:spMkLst>
            <pc:docMk/>
            <pc:sldMk cId="3294985323" sldId="265"/>
            <ac:spMk id="2" creationId="{BD7A9151-DD3A-4F47-BECF-5EC9C42688AE}"/>
          </ac:spMkLst>
        </pc:spChg>
        <pc:picChg chg="add mod">
          <ac:chgData name="Vinesh Kurup" userId="S::v.kurup@su.arts.ac.uk::401d8895-7d50-4c0f-a3d4-67e8b12d1a41" providerId="AD" clId="Web-{BC7CBCA5-36D3-1161-1952-EC3848EE402E}" dt="2020-10-06T12:25:25.611" v="39" actId="14100"/>
          <ac:picMkLst>
            <pc:docMk/>
            <pc:sldMk cId="3294985323" sldId="265"/>
            <ac:picMk id="3" creationId="{2B74510F-4C81-4C29-B971-F8E6F8998728}"/>
          </ac:picMkLst>
        </pc:picChg>
      </pc:sldChg>
      <pc:sldChg chg="addSp modSp">
        <pc:chgData name="Vinesh Kurup" userId="S::v.kurup@su.arts.ac.uk::401d8895-7d50-4c0f-a3d4-67e8b12d1a41" providerId="AD" clId="Web-{BC7CBCA5-36D3-1161-1952-EC3848EE402E}" dt="2020-10-06T12:27:33.583" v="91" actId="14100"/>
        <pc:sldMkLst>
          <pc:docMk/>
          <pc:sldMk cId="121657222" sldId="272"/>
        </pc:sldMkLst>
        <pc:spChg chg="mod">
          <ac:chgData name="Vinesh Kurup" userId="S::v.kurup@su.arts.ac.uk::401d8895-7d50-4c0f-a3d4-67e8b12d1a41" providerId="AD" clId="Web-{BC7CBCA5-36D3-1161-1952-EC3848EE402E}" dt="2020-10-06T12:26:50.176" v="62" actId="20577"/>
          <ac:spMkLst>
            <pc:docMk/>
            <pc:sldMk cId="121657222" sldId="272"/>
            <ac:spMk id="2" creationId="{BD7A9151-DD3A-4F47-BECF-5EC9C42688AE}"/>
          </ac:spMkLst>
        </pc:spChg>
        <pc:spChg chg="add mod">
          <ac:chgData name="Vinesh Kurup" userId="S::v.kurup@su.arts.ac.uk::401d8895-7d50-4c0f-a3d4-67e8b12d1a41" providerId="AD" clId="Web-{BC7CBCA5-36D3-1161-1952-EC3848EE402E}" dt="2020-10-06T12:27:33.583" v="91" actId="14100"/>
          <ac:spMkLst>
            <pc:docMk/>
            <pc:sldMk cId="121657222" sldId="272"/>
            <ac:spMk id="4" creationId="{4E7D6106-8D4A-4E99-83A2-21794837772C}"/>
          </ac:spMkLst>
        </pc:spChg>
      </pc:sldChg>
      <pc:sldChg chg="addSp delSp modSp">
        <pc:chgData name="Vinesh Kurup" userId="S::v.kurup@su.arts.ac.uk::401d8895-7d50-4c0f-a3d4-67e8b12d1a41" providerId="AD" clId="Web-{BC7CBCA5-36D3-1161-1952-EC3848EE402E}" dt="2020-10-06T12:34:34.142" v="256" actId="20577"/>
        <pc:sldMkLst>
          <pc:docMk/>
          <pc:sldMk cId="1076845454" sldId="273"/>
        </pc:sldMkLst>
        <pc:spChg chg="mod">
          <ac:chgData name="Vinesh Kurup" userId="S::v.kurup@su.arts.ac.uk::401d8895-7d50-4c0f-a3d4-67e8b12d1a41" providerId="AD" clId="Web-{BC7CBCA5-36D3-1161-1952-EC3848EE402E}" dt="2020-10-06T12:34:34.142" v="256" actId="20577"/>
          <ac:spMkLst>
            <pc:docMk/>
            <pc:sldMk cId="1076845454" sldId="273"/>
            <ac:spMk id="2" creationId="{BD7A9151-DD3A-4F47-BECF-5EC9C42688AE}"/>
          </ac:spMkLst>
        </pc:spChg>
        <pc:spChg chg="del">
          <ac:chgData name="Vinesh Kurup" userId="S::v.kurup@su.arts.ac.uk::401d8895-7d50-4c0f-a3d4-67e8b12d1a41" providerId="AD" clId="Web-{BC7CBCA5-36D3-1161-1952-EC3848EE402E}" dt="2020-10-06T12:31:46.590" v="162"/>
          <ac:spMkLst>
            <pc:docMk/>
            <pc:sldMk cId="1076845454" sldId="273"/>
            <ac:spMk id="5" creationId="{8D70B121-56F4-4848-B38B-182089D909FA}"/>
          </ac:spMkLst>
        </pc:spChg>
        <pc:spChg chg="del">
          <ac:chgData name="Vinesh Kurup" userId="S::v.kurup@su.arts.ac.uk::401d8895-7d50-4c0f-a3d4-67e8b12d1a41" providerId="AD" clId="Web-{BC7CBCA5-36D3-1161-1952-EC3848EE402E}" dt="2020-10-06T12:29:02.445" v="104"/>
          <ac:spMkLst>
            <pc:docMk/>
            <pc:sldMk cId="1076845454" sldId="273"/>
            <ac:spMk id="10" creationId="{939C1A48-BA47-9346-91A8-A8FB3D3D8C5C}"/>
          </ac:spMkLst>
        </pc:spChg>
        <pc:spChg chg="mod">
          <ac:chgData name="Vinesh Kurup" userId="S::v.kurup@su.arts.ac.uk::401d8895-7d50-4c0f-a3d4-67e8b12d1a41" providerId="AD" clId="Web-{BC7CBCA5-36D3-1161-1952-EC3848EE402E}" dt="2020-10-06T12:32:02.810" v="167" actId="20577"/>
          <ac:spMkLst>
            <pc:docMk/>
            <pc:sldMk cId="1076845454" sldId="273"/>
            <ac:spMk id="12" creationId="{C43DCB87-498B-49FF-B62E-88DDA954CB19}"/>
          </ac:spMkLst>
        </pc:spChg>
        <pc:spChg chg="add">
          <ac:chgData name="Vinesh Kurup" userId="S::v.kurup@su.arts.ac.uk::401d8895-7d50-4c0f-a3d4-67e8b12d1a41" providerId="AD" clId="Web-{BC7CBCA5-36D3-1161-1952-EC3848EE402E}" dt="2020-10-06T12:31:46.590" v="162"/>
          <ac:spMkLst>
            <pc:docMk/>
            <pc:sldMk cId="1076845454" sldId="273"/>
            <ac:spMk id="17" creationId="{DD38EE57-B708-47C9-A4A4-E25F09FAB029}"/>
          </ac:spMkLst>
        </pc:spChg>
        <pc:grpChg chg="add">
          <ac:chgData name="Vinesh Kurup" userId="S::v.kurup@su.arts.ac.uk::401d8895-7d50-4c0f-a3d4-67e8b12d1a41" providerId="AD" clId="Web-{BC7CBCA5-36D3-1161-1952-EC3848EE402E}" dt="2020-10-06T12:31:46.590" v="162"/>
          <ac:grpSpMkLst>
            <pc:docMk/>
            <pc:sldMk cId="1076845454" sldId="273"/>
            <ac:grpSpMk id="19" creationId="{57A28182-58A5-4DBB-8F64-BD944BCA8154}"/>
          </ac:grpSpMkLst>
        </pc:grpChg>
        <pc:graphicFrameChg chg="add mod ord modGraphic">
          <ac:chgData name="Vinesh Kurup" userId="S::v.kurup@su.arts.ac.uk::401d8895-7d50-4c0f-a3d4-67e8b12d1a41" providerId="AD" clId="Web-{BC7CBCA5-36D3-1161-1952-EC3848EE402E}" dt="2020-10-06T12:33:06.343" v="221"/>
          <ac:graphicFrameMkLst>
            <pc:docMk/>
            <pc:sldMk cId="1076845454" sldId="273"/>
            <ac:graphicFrameMk id="4" creationId="{9E02C294-4743-4558-9DB5-63E6D83CA9F4}"/>
          </ac:graphicFrameMkLst>
        </pc:graphicFrameChg>
        <pc:cxnChg chg="del">
          <ac:chgData name="Vinesh Kurup" userId="S::v.kurup@su.arts.ac.uk::401d8895-7d50-4c0f-a3d4-67e8b12d1a41" providerId="AD" clId="Web-{BC7CBCA5-36D3-1161-1952-EC3848EE402E}" dt="2020-10-06T12:31:46.590" v="162"/>
          <ac:cxnSpMkLst>
            <pc:docMk/>
            <pc:sldMk cId="1076845454" sldId="273"/>
            <ac:cxnSpMk id="6" creationId="{2D72A2C9-F3CA-4216-8BAD-FA4C970C3C4E}"/>
          </ac:cxnSpMkLst>
        </pc:cxnChg>
      </pc:sldChg>
      <pc:sldChg chg="modSp">
        <pc:chgData name="Vinesh Kurup" userId="S::v.kurup@su.arts.ac.uk::401d8895-7d50-4c0f-a3d4-67e8b12d1a41" providerId="AD" clId="Web-{BC7CBCA5-36D3-1161-1952-EC3848EE402E}" dt="2020-10-06T12:24:28.344" v="20" actId="20577"/>
        <pc:sldMkLst>
          <pc:docMk/>
          <pc:sldMk cId="1911153036" sldId="274"/>
        </pc:sldMkLst>
        <pc:spChg chg="mod">
          <ac:chgData name="Vinesh Kurup" userId="S::v.kurup@su.arts.ac.uk::401d8895-7d50-4c0f-a3d4-67e8b12d1a41" providerId="AD" clId="Web-{BC7CBCA5-36D3-1161-1952-EC3848EE402E}" dt="2020-10-06T12:24:28.344" v="20" actId="20577"/>
          <ac:spMkLst>
            <pc:docMk/>
            <pc:sldMk cId="1911153036" sldId="274"/>
            <ac:spMk id="2" creationId="{BD7A9151-DD3A-4F47-BECF-5EC9C42688AE}"/>
          </ac:spMkLst>
        </pc:spChg>
        <pc:spChg chg="mod">
          <ac:chgData name="Vinesh Kurup" userId="S::v.kurup@su.arts.ac.uk::401d8895-7d50-4c0f-a3d4-67e8b12d1a41" providerId="AD" clId="Web-{BC7CBCA5-36D3-1161-1952-EC3848EE402E}" dt="2020-10-06T12:24:21.813" v="16" actId="20577"/>
          <ac:spMkLst>
            <pc:docMk/>
            <pc:sldMk cId="1911153036" sldId="274"/>
            <ac:spMk id="3" creationId="{58A73BEB-086F-45F4-96C7-661C4FC7C691}"/>
          </ac:spMkLst>
        </pc:spChg>
      </pc:sldChg>
      <pc:sldChg chg="addSp delSp modSp new mod setBg setClrOvrMap">
        <pc:chgData name="Vinesh Kurup" userId="S::v.kurup@su.arts.ac.uk::401d8895-7d50-4c0f-a3d4-67e8b12d1a41" providerId="AD" clId="Web-{BC7CBCA5-36D3-1161-1952-EC3848EE402E}" dt="2020-10-06T12:38:20.773" v="333" actId="1076"/>
        <pc:sldMkLst>
          <pc:docMk/>
          <pc:sldMk cId="2304570337" sldId="276"/>
        </pc:sldMkLst>
        <pc:spChg chg="del">
          <ac:chgData name="Vinesh Kurup" userId="S::v.kurup@su.arts.ac.uk::401d8895-7d50-4c0f-a3d4-67e8b12d1a41" providerId="AD" clId="Web-{BC7CBCA5-36D3-1161-1952-EC3848EE402E}" dt="2020-10-06T12:37:44.913" v="323"/>
          <ac:spMkLst>
            <pc:docMk/>
            <pc:sldMk cId="2304570337" sldId="276"/>
            <ac:spMk id="2" creationId="{3B529855-21D4-499D-9AE6-3FCC628D9EAE}"/>
          </ac:spMkLst>
        </pc:spChg>
        <pc:spChg chg="mod">
          <ac:chgData name="Vinesh Kurup" userId="S::v.kurup@su.arts.ac.uk::401d8895-7d50-4c0f-a3d4-67e8b12d1a41" providerId="AD" clId="Web-{BC7CBCA5-36D3-1161-1952-EC3848EE402E}" dt="2020-10-06T12:38:20.773" v="333" actId="1076"/>
          <ac:spMkLst>
            <pc:docMk/>
            <pc:sldMk cId="2304570337" sldId="276"/>
            <ac:spMk id="3" creationId="{22D054B4-680B-4B5A-83CE-09C773EE85E0}"/>
          </ac:spMkLst>
        </pc:spChg>
        <pc:spChg chg="mod">
          <ac:chgData name="Vinesh Kurup" userId="S::v.kurup@su.arts.ac.uk::401d8895-7d50-4c0f-a3d4-67e8b12d1a41" providerId="AD" clId="Web-{BC7CBCA5-36D3-1161-1952-EC3848EE402E}" dt="2020-10-06T12:38:04.523" v="327"/>
          <ac:spMkLst>
            <pc:docMk/>
            <pc:sldMk cId="2304570337" sldId="276"/>
            <ac:spMk id="4" creationId="{D50360BD-566D-44A1-91EE-94CFCE7DB83B}"/>
          </ac:spMkLst>
        </pc:spChg>
        <pc:spChg chg="mod">
          <ac:chgData name="Vinesh Kurup" userId="S::v.kurup@su.arts.ac.uk::401d8895-7d50-4c0f-a3d4-67e8b12d1a41" providerId="AD" clId="Web-{BC7CBCA5-36D3-1161-1952-EC3848EE402E}" dt="2020-10-06T12:38:04.523" v="327"/>
          <ac:spMkLst>
            <pc:docMk/>
            <pc:sldMk cId="2304570337" sldId="276"/>
            <ac:spMk id="5" creationId="{1999F74C-6F87-48DC-9AA0-447465072EC2}"/>
          </ac:spMkLst>
        </pc:spChg>
        <pc:spChg chg="add">
          <ac:chgData name="Vinesh Kurup" userId="S::v.kurup@su.arts.ac.uk::401d8895-7d50-4c0f-a3d4-67e8b12d1a41" providerId="AD" clId="Web-{BC7CBCA5-36D3-1161-1952-EC3848EE402E}" dt="2020-10-06T12:38:04.523" v="327"/>
          <ac:spMkLst>
            <pc:docMk/>
            <pc:sldMk cId="2304570337" sldId="276"/>
            <ac:spMk id="7" creationId="{2CB6C291-6CAF-46DF-ACFF-AADF0FD03F58}"/>
          </ac:spMkLst>
        </pc:spChg>
        <pc:spChg chg="add del">
          <ac:chgData name="Vinesh Kurup" userId="S::v.kurup@su.arts.ac.uk::401d8895-7d50-4c0f-a3d4-67e8b12d1a41" providerId="AD" clId="Web-{BC7CBCA5-36D3-1161-1952-EC3848EE402E}" dt="2020-10-06T12:38:04.507" v="326"/>
          <ac:spMkLst>
            <pc:docMk/>
            <pc:sldMk cId="2304570337" sldId="276"/>
            <ac:spMk id="10" creationId="{76EFD3D9-44F0-4267-BCC1-1613E79D8274}"/>
          </ac:spMkLst>
        </pc:spChg>
        <pc:spChg chg="add del">
          <ac:chgData name="Vinesh Kurup" userId="S::v.kurup@su.arts.ac.uk::401d8895-7d50-4c0f-a3d4-67e8b12d1a41" providerId="AD" clId="Web-{BC7CBCA5-36D3-1161-1952-EC3848EE402E}" dt="2020-10-06T12:38:04.507" v="326"/>
          <ac:spMkLst>
            <pc:docMk/>
            <pc:sldMk cId="2304570337" sldId="276"/>
            <ac:spMk id="12" creationId="{A779A851-95D6-41AF-937A-B0E4B7F6FA8D}"/>
          </ac:spMkLst>
        </pc:spChg>
        <pc:spChg chg="add del">
          <ac:chgData name="Vinesh Kurup" userId="S::v.kurup@su.arts.ac.uk::401d8895-7d50-4c0f-a3d4-67e8b12d1a41" providerId="AD" clId="Web-{BC7CBCA5-36D3-1161-1952-EC3848EE402E}" dt="2020-10-06T12:38:04.507" v="326"/>
          <ac:spMkLst>
            <pc:docMk/>
            <pc:sldMk cId="2304570337" sldId="276"/>
            <ac:spMk id="14" creationId="{953FB2E7-B6CB-429C-81EB-D9516D6D5C8D}"/>
          </ac:spMkLst>
        </pc:spChg>
        <pc:spChg chg="add del">
          <ac:chgData name="Vinesh Kurup" userId="S::v.kurup@su.arts.ac.uk::401d8895-7d50-4c0f-a3d4-67e8b12d1a41" providerId="AD" clId="Web-{BC7CBCA5-36D3-1161-1952-EC3848EE402E}" dt="2020-10-06T12:38:04.507" v="326"/>
          <ac:spMkLst>
            <pc:docMk/>
            <pc:sldMk cId="2304570337" sldId="276"/>
            <ac:spMk id="16" creationId="{2EC40DB1-B719-4A13-9A4D-0966B4B27866}"/>
          </ac:spMkLst>
        </pc:spChg>
        <pc:spChg chg="add del">
          <ac:chgData name="Vinesh Kurup" userId="S::v.kurup@su.arts.ac.uk::401d8895-7d50-4c0f-a3d4-67e8b12d1a41" providerId="AD" clId="Web-{BC7CBCA5-36D3-1161-1952-EC3848EE402E}" dt="2020-10-06T12:38:04.507" v="326"/>
          <ac:spMkLst>
            <pc:docMk/>
            <pc:sldMk cId="2304570337" sldId="276"/>
            <ac:spMk id="18" creationId="{82211336-CFF3-412D-868A-6679C1004C45}"/>
          </ac:spMkLst>
        </pc:spChg>
        <pc:picChg chg="add">
          <ac:chgData name="Vinesh Kurup" userId="S::v.kurup@su.arts.ac.uk::401d8895-7d50-4c0f-a3d4-67e8b12d1a41" providerId="AD" clId="Web-{BC7CBCA5-36D3-1161-1952-EC3848EE402E}" dt="2020-10-06T12:38:04.523" v="327"/>
          <ac:picMkLst>
            <pc:docMk/>
            <pc:sldMk cId="2304570337" sldId="276"/>
            <ac:picMk id="8" creationId="{63C11A00-A2A3-417C-B33D-DC753ED7C3BB}"/>
          </ac:picMkLst>
        </pc:picChg>
      </pc:sldChg>
      <pc:sldChg chg="new del">
        <pc:chgData name="Vinesh Kurup" userId="S::v.kurup@su.arts.ac.uk::401d8895-7d50-4c0f-a3d4-67e8b12d1a41" providerId="AD" clId="Web-{BC7CBCA5-36D3-1161-1952-EC3848EE402E}" dt="2020-10-06T12:28:15.460" v="95"/>
        <pc:sldMkLst>
          <pc:docMk/>
          <pc:sldMk cId="3153678187" sldId="277"/>
        </pc:sldMkLst>
      </pc:sldChg>
      <pc:sldChg chg="addSp delSp modSp add replId">
        <pc:chgData name="Vinesh Kurup" userId="S::v.kurup@su.arts.ac.uk::401d8895-7d50-4c0f-a3d4-67e8b12d1a41" providerId="AD" clId="Web-{BC7CBCA5-36D3-1161-1952-EC3848EE402E}" dt="2020-10-06T12:34:47.830" v="259" actId="1076"/>
        <pc:sldMkLst>
          <pc:docMk/>
          <pc:sldMk cId="1088051765" sldId="278"/>
        </pc:sldMkLst>
        <pc:spChg chg="mod">
          <ac:chgData name="Vinesh Kurup" userId="S::v.kurup@su.arts.ac.uk::401d8895-7d50-4c0f-a3d4-67e8b12d1a41" providerId="AD" clId="Web-{BC7CBCA5-36D3-1161-1952-EC3848EE402E}" dt="2020-10-06T12:34:26.110" v="251" actId="20577"/>
          <ac:spMkLst>
            <pc:docMk/>
            <pc:sldMk cId="1088051765" sldId="278"/>
            <ac:spMk id="2" creationId="{BD7A9151-DD3A-4F47-BECF-5EC9C42688AE}"/>
          </ac:spMkLst>
        </pc:spChg>
        <pc:spChg chg="del">
          <ac:chgData name="Vinesh Kurup" userId="S::v.kurup@su.arts.ac.uk::401d8895-7d50-4c0f-a3d4-67e8b12d1a41" providerId="AD" clId="Web-{BC7CBCA5-36D3-1161-1952-EC3848EE402E}" dt="2020-10-06T12:33:42.047" v="228"/>
          <ac:spMkLst>
            <pc:docMk/>
            <pc:sldMk cId="1088051765" sldId="278"/>
            <ac:spMk id="5" creationId="{8D70B121-56F4-4848-B38B-182089D909FA}"/>
          </ac:spMkLst>
        </pc:spChg>
        <pc:spChg chg="add mod">
          <ac:chgData name="Vinesh Kurup" userId="S::v.kurup@su.arts.ac.uk::401d8895-7d50-4c0f-a3d4-67e8b12d1a41" providerId="AD" clId="Web-{BC7CBCA5-36D3-1161-1952-EC3848EE402E}" dt="2020-10-06T12:34:20.892" v="248" actId="20577"/>
          <ac:spMkLst>
            <pc:docMk/>
            <pc:sldMk cId="1088051765" sldId="278"/>
            <ac:spMk id="7" creationId="{71AB80A6-CF36-4F66-947C-C12F0F0B4FFC}"/>
          </ac:spMkLst>
        </pc:spChg>
        <pc:spChg chg="del">
          <ac:chgData name="Vinesh Kurup" userId="S::v.kurup@su.arts.ac.uk::401d8895-7d50-4c0f-a3d4-67e8b12d1a41" providerId="AD" clId="Web-{BC7CBCA5-36D3-1161-1952-EC3848EE402E}" dt="2020-10-06T12:33:27.015" v="222"/>
          <ac:spMkLst>
            <pc:docMk/>
            <pc:sldMk cId="1088051765" sldId="278"/>
            <ac:spMk id="10" creationId="{939C1A48-BA47-9346-91A8-A8FB3D3D8C5C}"/>
          </ac:spMkLst>
        </pc:spChg>
        <pc:spChg chg="mod">
          <ac:chgData name="Vinesh Kurup" userId="S::v.kurup@su.arts.ac.uk::401d8895-7d50-4c0f-a3d4-67e8b12d1a41" providerId="AD" clId="Web-{BC7CBCA5-36D3-1161-1952-EC3848EE402E}" dt="2020-10-06T12:33:55.203" v="229" actId="20577"/>
          <ac:spMkLst>
            <pc:docMk/>
            <pc:sldMk cId="1088051765" sldId="278"/>
            <ac:spMk id="12" creationId="{C43DCB87-498B-49FF-B62E-88DDA954CB19}"/>
          </ac:spMkLst>
        </pc:spChg>
        <pc:spChg chg="add">
          <ac:chgData name="Vinesh Kurup" userId="S::v.kurup@su.arts.ac.uk::401d8895-7d50-4c0f-a3d4-67e8b12d1a41" providerId="AD" clId="Web-{BC7CBCA5-36D3-1161-1952-EC3848EE402E}" dt="2020-10-06T12:33:42.047" v="228"/>
          <ac:spMkLst>
            <pc:docMk/>
            <pc:sldMk cId="1088051765" sldId="278"/>
            <ac:spMk id="17" creationId="{DD38EE57-B708-47C9-A4A4-E25F09FAB029}"/>
          </ac:spMkLst>
        </pc:spChg>
        <pc:grpChg chg="add">
          <ac:chgData name="Vinesh Kurup" userId="S::v.kurup@su.arts.ac.uk::401d8895-7d50-4c0f-a3d4-67e8b12d1a41" providerId="AD" clId="Web-{BC7CBCA5-36D3-1161-1952-EC3848EE402E}" dt="2020-10-06T12:33:42.047" v="228"/>
          <ac:grpSpMkLst>
            <pc:docMk/>
            <pc:sldMk cId="1088051765" sldId="278"/>
            <ac:grpSpMk id="19" creationId="{57A28182-58A5-4DBB-8F64-BD944BCA8154}"/>
          </ac:grpSpMkLst>
        </pc:grpChg>
        <pc:graphicFrameChg chg="add mod ord modGraphic">
          <ac:chgData name="Vinesh Kurup" userId="S::v.kurup@su.arts.ac.uk::401d8895-7d50-4c0f-a3d4-67e8b12d1a41" providerId="AD" clId="Web-{BC7CBCA5-36D3-1161-1952-EC3848EE402E}" dt="2020-10-06T12:34:47.830" v="259" actId="1076"/>
          <ac:graphicFrameMkLst>
            <pc:docMk/>
            <pc:sldMk cId="1088051765" sldId="278"/>
            <ac:graphicFrameMk id="4" creationId="{3A4F692B-8F1C-4B34-853B-14D6D1DAE0A6}"/>
          </ac:graphicFrameMkLst>
        </pc:graphicFrameChg>
        <pc:cxnChg chg="del">
          <ac:chgData name="Vinesh Kurup" userId="S::v.kurup@su.arts.ac.uk::401d8895-7d50-4c0f-a3d4-67e8b12d1a41" providerId="AD" clId="Web-{BC7CBCA5-36D3-1161-1952-EC3848EE402E}" dt="2020-10-06T12:33:42.047" v="228"/>
          <ac:cxnSpMkLst>
            <pc:docMk/>
            <pc:sldMk cId="1088051765" sldId="278"/>
            <ac:cxnSpMk id="6" creationId="{2D72A2C9-F3CA-4216-8BAD-FA4C970C3C4E}"/>
          </ac:cxnSpMkLst>
        </pc:cxnChg>
      </pc:sldChg>
      <pc:sldChg chg="modSp add del replId">
        <pc:chgData name="Vinesh Kurup" userId="S::v.kurup@su.arts.ac.uk::401d8895-7d50-4c0f-a3d4-67e8b12d1a41" providerId="AD" clId="Web-{BC7CBCA5-36D3-1161-1952-EC3848EE402E}" dt="2020-10-06T12:37:48.132" v="324"/>
        <pc:sldMkLst>
          <pc:docMk/>
          <pc:sldMk cId="2890334434" sldId="279"/>
        </pc:sldMkLst>
        <pc:spChg chg="mod">
          <ac:chgData name="Vinesh Kurup" userId="S::v.kurup@su.arts.ac.uk::401d8895-7d50-4c0f-a3d4-67e8b12d1a41" providerId="AD" clId="Web-{BC7CBCA5-36D3-1161-1952-EC3848EE402E}" dt="2020-10-06T12:35:28.190" v="261" actId="20577"/>
          <ac:spMkLst>
            <pc:docMk/>
            <pc:sldMk cId="2890334434" sldId="279"/>
            <ac:spMk id="2" creationId="{BD7A9151-DD3A-4F47-BECF-5EC9C42688AE}"/>
          </ac:spMkLst>
        </pc:spChg>
      </pc:sldChg>
      <pc:sldChg chg="addSp delSp modSp add ord replId">
        <pc:chgData name="Vinesh Kurup" userId="S::v.kurup@su.arts.ac.uk::401d8895-7d50-4c0f-a3d4-67e8b12d1a41" providerId="AD" clId="Web-{BC7CBCA5-36D3-1161-1952-EC3848EE402E}" dt="2020-10-06T12:37:01.599" v="293"/>
        <pc:sldMkLst>
          <pc:docMk/>
          <pc:sldMk cId="1692686209" sldId="280"/>
        </pc:sldMkLst>
        <pc:spChg chg="mod">
          <ac:chgData name="Vinesh Kurup" userId="S::v.kurup@su.arts.ac.uk::401d8895-7d50-4c0f-a3d4-67e8b12d1a41" providerId="AD" clId="Web-{BC7CBCA5-36D3-1161-1952-EC3848EE402E}" dt="2020-10-06T12:35:56.832" v="267" actId="20577"/>
          <ac:spMkLst>
            <pc:docMk/>
            <pc:sldMk cId="1692686209" sldId="280"/>
            <ac:spMk id="2" creationId="{BD7A9151-DD3A-4F47-BECF-5EC9C42688AE}"/>
          </ac:spMkLst>
        </pc:spChg>
        <pc:spChg chg="add mod">
          <ac:chgData name="Vinesh Kurup" userId="S::v.kurup@su.arts.ac.uk::401d8895-7d50-4c0f-a3d4-67e8b12d1a41" providerId="AD" clId="Web-{BC7CBCA5-36D3-1161-1952-EC3848EE402E}" dt="2020-10-06T12:35:57.535" v="269"/>
          <ac:spMkLst>
            <pc:docMk/>
            <pc:sldMk cId="1692686209" sldId="280"/>
            <ac:spMk id="7" creationId="{9E6FF169-8A22-4CD9-B8B6-E3B1857FAED2}"/>
          </ac:spMkLst>
        </pc:spChg>
        <pc:spChg chg="add mod">
          <ac:chgData name="Vinesh Kurup" userId="S::v.kurup@su.arts.ac.uk::401d8895-7d50-4c0f-a3d4-67e8b12d1a41" providerId="AD" clId="Web-{BC7CBCA5-36D3-1161-1952-EC3848EE402E}" dt="2020-10-06T12:36:27.098" v="289" actId="20577"/>
          <ac:spMkLst>
            <pc:docMk/>
            <pc:sldMk cId="1692686209" sldId="280"/>
            <ac:spMk id="8" creationId="{E59E6915-C206-411F-9DA5-09207A682207}"/>
          </ac:spMkLst>
        </pc:spChg>
        <pc:spChg chg="add del">
          <ac:chgData name="Vinesh Kurup" userId="S::v.kurup@su.arts.ac.uk::401d8895-7d50-4c0f-a3d4-67e8b12d1a41" providerId="AD" clId="Web-{BC7CBCA5-36D3-1161-1952-EC3848EE402E}" dt="2020-10-06T12:36:33.145" v="292"/>
          <ac:spMkLst>
            <pc:docMk/>
            <pc:sldMk cId="1692686209" sldId="280"/>
            <ac:spMk id="9" creationId="{2DCA3DEE-0270-4D53-BB4B-804DA69F2CC4}"/>
          </ac:spMkLst>
        </pc:spChg>
        <pc:graphicFrameChg chg="del">
          <ac:chgData name="Vinesh Kurup" userId="S::v.kurup@su.arts.ac.uk::401d8895-7d50-4c0f-a3d4-67e8b12d1a41" providerId="AD" clId="Web-{BC7CBCA5-36D3-1161-1952-EC3848EE402E}" dt="2020-10-06T12:35:57.535" v="269"/>
          <ac:graphicFrameMkLst>
            <pc:docMk/>
            <pc:sldMk cId="1692686209" sldId="280"/>
            <ac:graphicFrameMk id="4" creationId="{F07DDFE9-39E2-424E-8B2C-8A5B4A2DDD2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7ECB5-F7E6-45FA-8578-A0896677EA64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04520-C65F-4FEA-BEDB-7A4297897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47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Speaker: 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4520-C65F-4FEA-BEDB-7A42978978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505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Speaker: 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4520-C65F-4FEA-BEDB-7A42978978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17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Speaker: 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4520-C65F-4FEA-BEDB-7A429789784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92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DD01-3AEC-495B-A476-4C4718B67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7C96A6-3CEC-4B8F-86F9-E7EBACB33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9129-1D91-4E3E-BDC0-7F02B2AE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2805-1C3A-4D92-922B-6032C25C68F1}" type="datetime1">
              <a:rPr lang="en-US" smtClean="0"/>
              <a:t>9/21/2022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F8910-47BF-4705-A85B-18072B0A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516AC-FFC7-494E-A459-10051A51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14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3E77-844A-48DD-BF89-5FF302119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DF77B-5373-4040-A1A4-918421F53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FC467-D52D-42DF-9D71-34D42347F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7C3D-17AE-463F-8AA8-05F6E752A879}" type="datetime1">
              <a:rPr lang="en-US" smtClean="0"/>
              <a:t>9/21/2022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6548A-E885-4228-BD57-C571BBF7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C5E61-CF59-4439-9F45-C57ED095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48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B402D-D07F-49FF-8FF1-7D80B551A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E43CD1-9B6E-4882-BCFE-2E1A56CFE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6E9FD-A7B6-41F8-8C2C-F75FA029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02DC-2EF1-4496-BE10-03C7B537D993}" type="datetime1">
              <a:rPr lang="en-US" smtClean="0"/>
              <a:t>9/21/2022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61C7F-1686-4F89-A5B7-D2CFEC210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B3DEC-2173-4864-A2CA-AC8EB9ED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99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D519F-38AF-4FE1-BC99-E17D46A9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E8AD4-3FBA-4E76-B0E5-9189908CB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2E043-FD95-45B1-9048-1876CFDD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7711-FE95-4EF0-9F94-E60DE8339D0E}" type="datetime1">
              <a:rPr lang="en-US" smtClean="0"/>
              <a:t>9/21/2022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B52B9-71F1-4F85-BB24-098B839D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ADD7E-020C-4D67-92A7-AC672D916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92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0A016-62E0-41E7-B875-16709805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ECEA6-19FB-4FA2-8687-9EDA78212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20E24-887B-42C8-9C9F-644545D09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77D8A-CD5B-4FC0-94D7-E465C5D74FFC}" type="datetime1">
              <a:rPr lang="en-US" smtClean="0"/>
              <a:t>9/21/2022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E99C4-DE23-4031-AFCF-F9431B5E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A0E0F-4A86-46B7-98BE-11AD5A69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62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60B12-8435-4660-B083-D85FE903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3543D-2440-4A93-A46B-9773B161C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E8126-E9DE-49B7-ACC2-97B1F0BE9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EB6F7-D9DA-45E4-AB59-A86F6922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F13F-E6A2-43B7-95B2-184D462E4286}" type="datetime1">
              <a:rPr lang="en-US" smtClean="0"/>
              <a:t>9/21/2022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5D59-63B4-45E5-A914-1C350337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99C3C-3D6D-4F88-A900-0F905C9E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9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F68AB-570F-4897-9536-0B0FBCE9C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041D5-67ED-4FBD-AEB5-4CBC583BE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10E82-A8B6-42D1-B548-44BCEB6BF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591605-3607-4601-8F4B-A503A2E40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9E3130-0077-4B70-8138-CBD3ECF2F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33B8C-38FC-4C7C-8756-994EEAAA0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B2F2-FD9E-4A6C-9AC3-4FDDB62D80CF}" type="datetime1">
              <a:rPr lang="en-US" smtClean="0"/>
              <a:t>9/21/2022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065498-25B7-4579-BF51-8D3177B1E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F584ED-2417-4D05-A0D6-7FC53BDA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26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BDC5-8391-4500-975A-D749743C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56E245-5C9B-478F-896E-9BFABCE6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7854-33DC-4B0B-B23A-D092D9DBBE94}" type="datetime1">
              <a:rPr lang="en-US" smtClean="0"/>
              <a:t>9/21/2022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813EF-5FEF-43A0-B150-064E6586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223BBB-2989-4D5A-BC49-7C9E2955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2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E3B9E-0E9A-4FD6-83B3-E093DCE9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630-20C6-419B-9FA0-2D6B2AC061EA}" type="datetime1">
              <a:rPr lang="en-US" smtClean="0"/>
              <a:t>9/21/2022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C9BE69-A9A4-4440-962E-5C813AB9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52153-144E-4E5F-AC31-3924E9255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9032C-7B1B-43AA-B9C0-6BA0EB4A5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03B25-DDEE-4031-93A5-60DA60190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4F145-8CE1-4D13-94F4-1EC75AEBF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B7231-009C-46AA-B8AC-2FED0CC3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6A1E-2DEA-4A90-A15C-8B9E02C6DC6F}" type="datetime1">
              <a:rPr lang="en-US" smtClean="0"/>
              <a:t>9/21/2022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231A7-CD1F-42A3-9CCC-9DD38C180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D1DE3-082A-4C64-9E0F-FCE0CDE4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1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58D2-30A3-4061-A58B-2E5DB2115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24E624-FFD1-445F-A1CC-5E0AAEC88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65FED-69D0-4089-9465-8D969D003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E2E1A-C95D-48F7-A171-1CA275139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3AC-6A2E-4E1B-9B04-1D5117A88056}" type="datetime1">
              <a:rPr lang="en-US" smtClean="0"/>
              <a:t>9/21/2022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4A990-EC07-4C8A-850E-394118CC0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6D6D1-3A90-4B5E-A79C-BCCCC660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1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0F956F-7156-40B4-B53F-49A56B07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32F7F-654A-44B2-AAA1-851517F82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84149-E970-4417-9813-43DD4911B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A343B-8893-4C3A-9876-7E0CC1C27E85}" type="datetime1">
              <a:rPr lang="en-US" smtClean="0"/>
              <a:t>9/21/2022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70519-0F10-4B39-8DDE-DCFBFC2E0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D0BA8-7374-4694-8860-BE8D6CC81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24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FEF4E260-B79D-41D8-90EB-C84807CD77E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35" y="476778"/>
            <a:ext cx="7212450" cy="59206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0686AD50-C6DC-4D98-A467-9AC1F3C2D8D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0880" y="4424906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>
            <a:extLst>
              <a:ext uri="{FF2B5EF4-FFF2-40B4-BE49-F238E27FC236}">
                <a16:creationId xmlns:a16="http://schemas.microsoft.com/office/drawing/2014/main" id="{241208F6-8B1C-4098-9388-150BC8E447B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452" y="476778"/>
            <a:ext cx="3864383" cy="59206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74815-8D52-4C25-8B00-31274AC50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51452" y="6397431"/>
            <a:ext cx="27664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32945C-1793-4856-AE3F-71D7DF8903D6}" type="datetime1">
              <a:rPr lang="en-US" sz="1050" smtClean="0"/>
              <a:t>9/21/2022</a:t>
            </a:fld>
            <a:endParaRPr lang="en-GB" sz="10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F7176-AD4F-4998-8ED5-6BE7F948D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4515" y="6397431"/>
            <a:ext cx="7299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EAF09DE-C241-4D93-84BB-BCCDC8E96924}" type="slidenum">
              <a:rPr lang="en-GB" sz="1050"/>
              <a:pPr>
                <a:spcAft>
                  <a:spcPts val="600"/>
                </a:spcAft>
              </a:pPr>
              <a:t>1</a:t>
            </a:fld>
            <a:endParaRPr lang="en-GB" sz="1050"/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F4911CB-E01F-420F-927C-9564600EF8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120" y="592304"/>
            <a:ext cx="1656086" cy="1561684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7E5769E-41EE-44C3-B384-3BD13FDBD3C8}"/>
              </a:ext>
            </a:extLst>
          </p:cNvPr>
          <p:cNvSpPr>
            <a:spLocks noGrp="1"/>
          </p:cNvSpPr>
          <p:nvPr/>
        </p:nvSpPr>
        <p:spPr>
          <a:xfrm>
            <a:off x="1118215" y="1269255"/>
            <a:ext cx="5956353" cy="30389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smtClean="0">
                <a:solidFill>
                  <a:srgbClr val="FFFFFF"/>
                </a:solidFill>
              </a:rPr>
              <a:t>Sports Club </a:t>
            </a:r>
            <a:r>
              <a:rPr lang="en-GB" sz="5400" dirty="0" smtClean="0">
                <a:solidFill>
                  <a:srgbClr val="FFFFFF"/>
                </a:solidFill>
              </a:rPr>
              <a:t>Grants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B4D89AF-7518-4F31-A3A6-C21EDA9E6BA1}"/>
              </a:ext>
            </a:extLst>
          </p:cNvPr>
          <p:cNvSpPr>
            <a:spLocks noGrp="1"/>
          </p:cNvSpPr>
          <p:nvPr/>
        </p:nvSpPr>
        <p:spPr>
          <a:xfrm>
            <a:off x="1118215" y="4578114"/>
            <a:ext cx="5956353" cy="12472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001729" y="5001696"/>
            <a:ext cx="2994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chemeClr val="bg1"/>
                </a:solidFill>
              </a:rPr>
              <a:t>The Community Team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3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7A9151-DD3A-4F47-BECF-5EC9C4268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2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latin typeface="Rubik medium"/>
                <a:cs typeface="Calibri"/>
              </a:rPr>
              <a:t>What </a:t>
            </a:r>
            <a:r>
              <a:rPr lang="en-US" dirty="0" smtClean="0">
                <a:solidFill>
                  <a:schemeClr val="accent1"/>
                </a:solidFill>
                <a:latin typeface="Rubik medium"/>
                <a:cs typeface="Calibri"/>
              </a:rPr>
              <a:t>is a Grant</a:t>
            </a:r>
            <a:r>
              <a:rPr lang="en-US" dirty="0" smtClean="0">
                <a:solidFill>
                  <a:schemeClr val="accent1"/>
                </a:solidFill>
                <a:latin typeface="Rubik medium"/>
                <a:cs typeface="Calibri"/>
              </a:rPr>
              <a:t>?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7749F937-59D2-D447-9C36-573D96B41166}"/>
              </a:ext>
            </a:extLst>
          </p:cNvPr>
          <p:cNvSpPr txBox="1">
            <a:spLocks/>
          </p:cNvSpPr>
          <p:nvPr/>
        </p:nvSpPr>
        <p:spPr>
          <a:xfrm>
            <a:off x="9033681" y="61737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AF09DE-C241-4D93-84BB-BCCDC8E9692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437C09-8A82-44E8-AC95-8CC427A7A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82" y="2441311"/>
            <a:ext cx="11032236" cy="3146952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fontAlgn="base"/>
            <a:r>
              <a:rPr lang="en-GB" sz="2600" dirty="0" smtClean="0"/>
              <a:t>Each </a:t>
            </a:r>
            <a:r>
              <a:rPr lang="en-GB" sz="2600" dirty="0"/>
              <a:t>year Arts SU receives </a:t>
            </a:r>
            <a:r>
              <a:rPr lang="en-GB" sz="2600" dirty="0" smtClean="0"/>
              <a:t>a grant from UAL </a:t>
            </a:r>
            <a:r>
              <a:rPr lang="en-GB" sz="2600" dirty="0"/>
              <a:t>to support student </a:t>
            </a:r>
            <a:r>
              <a:rPr lang="en-GB" sz="2600" dirty="0" smtClean="0"/>
              <a:t>activities and community development</a:t>
            </a:r>
          </a:p>
          <a:p>
            <a:pPr fontAlgn="base"/>
            <a:r>
              <a:rPr lang="en-GB" sz="2600" dirty="0"/>
              <a:t>The purpose of the funding is to support </a:t>
            </a:r>
            <a:r>
              <a:rPr lang="en-GB" sz="2600" dirty="0" smtClean="0"/>
              <a:t>sports clubs running sessions, </a:t>
            </a:r>
            <a:r>
              <a:rPr lang="en-GB" sz="2600" dirty="0"/>
              <a:t>activities, projects, events, or initiatives to further their aims and </a:t>
            </a:r>
            <a:r>
              <a:rPr lang="en-GB" sz="2600" dirty="0" smtClean="0"/>
              <a:t>objectives</a:t>
            </a:r>
          </a:p>
          <a:p>
            <a:pPr fontAlgn="base"/>
            <a:r>
              <a:rPr lang="en-GB" sz="2600" dirty="0" smtClean="0"/>
              <a:t>Grants are restrictive which means that they are only provided to you for a specific purpose and the money must be spent on that purpose</a:t>
            </a:r>
          </a:p>
          <a:p>
            <a:pPr fontAlgn="base"/>
            <a:r>
              <a:rPr lang="en-GB" sz="2600" dirty="0"/>
              <a:t>If you do not use the money by the end of the year, this will be returned to the </a:t>
            </a:r>
            <a:r>
              <a:rPr lang="en-GB" sz="2600" dirty="0" smtClean="0"/>
              <a:t>SU</a:t>
            </a:r>
            <a:endParaRPr lang="en-GB" sz="2600" dirty="0"/>
          </a:p>
          <a:p>
            <a:pPr fontAlgn="base"/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191115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7A9151-DD3A-4F47-BECF-5EC9C4268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2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latin typeface="Rubik medium"/>
                <a:cs typeface="Calibri"/>
              </a:rPr>
              <a:t>Applying for Grants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7749F937-59D2-D447-9C36-573D96B41166}"/>
              </a:ext>
            </a:extLst>
          </p:cNvPr>
          <p:cNvSpPr txBox="1">
            <a:spLocks/>
          </p:cNvSpPr>
          <p:nvPr/>
        </p:nvSpPr>
        <p:spPr>
          <a:xfrm>
            <a:off x="9033681" y="61737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AF09DE-C241-4D93-84BB-BCCDC8E9692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437C09-8A82-44E8-AC95-8CC427A7A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38" y="1822449"/>
            <a:ext cx="10842523" cy="435133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fontAlgn="base"/>
            <a:r>
              <a:rPr lang="en-GB" sz="2600" dirty="0"/>
              <a:t>Sports clubs can apply for grants through an application </a:t>
            </a:r>
            <a:r>
              <a:rPr lang="en-GB" sz="2600" dirty="0" smtClean="0"/>
              <a:t>process</a:t>
            </a:r>
          </a:p>
          <a:p>
            <a:pPr fontAlgn="base"/>
            <a:r>
              <a:rPr lang="en-GB" sz="2600" dirty="0" smtClean="0"/>
              <a:t>There </a:t>
            </a:r>
            <a:r>
              <a:rPr lang="en-GB" sz="2600" dirty="0"/>
              <a:t>are two grants you can apply </a:t>
            </a:r>
            <a:r>
              <a:rPr lang="en-GB" sz="2600" dirty="0" smtClean="0"/>
              <a:t>for this year: </a:t>
            </a:r>
            <a:endParaRPr lang="en-GB" sz="2600" dirty="0"/>
          </a:p>
          <a:p>
            <a:pPr lvl="1" fontAlgn="base">
              <a:buFontTx/>
              <a:buChar char="-"/>
            </a:pPr>
            <a:r>
              <a:rPr lang="en-GB" sz="2600" b="1" dirty="0" smtClean="0"/>
              <a:t>Core </a:t>
            </a:r>
            <a:r>
              <a:rPr lang="en-GB" sz="2600" b="1" dirty="0"/>
              <a:t>Grant</a:t>
            </a:r>
            <a:r>
              <a:rPr lang="en-GB" sz="2600" dirty="0"/>
              <a:t> e.g. training sessions, fixtures, low-cost equipment </a:t>
            </a:r>
            <a:r>
              <a:rPr lang="en-GB" sz="2600" dirty="0" smtClean="0"/>
              <a:t>etc. </a:t>
            </a:r>
          </a:p>
          <a:p>
            <a:pPr lvl="1" fontAlgn="base">
              <a:buFontTx/>
              <a:buChar char="-"/>
            </a:pPr>
            <a:r>
              <a:rPr lang="en-GB" sz="2600" b="1" dirty="0" smtClean="0"/>
              <a:t>Additional </a:t>
            </a:r>
            <a:r>
              <a:rPr lang="en-GB" sz="2600" b="1" dirty="0"/>
              <a:t>Grant </a:t>
            </a:r>
            <a:r>
              <a:rPr lang="en-GB" sz="2600" dirty="0" smtClean="0"/>
              <a:t>e.g. </a:t>
            </a:r>
            <a:r>
              <a:rPr lang="en-GB" sz="2600" dirty="0"/>
              <a:t>events, competitions, high-cost equipment </a:t>
            </a:r>
            <a:r>
              <a:rPr lang="en-GB" sz="2600" dirty="0" smtClean="0"/>
              <a:t>etc.</a:t>
            </a:r>
          </a:p>
          <a:p>
            <a:pPr marL="0" indent="0" fontAlgn="base">
              <a:buNone/>
            </a:pPr>
            <a:r>
              <a:rPr lang="en-GB" sz="2600" dirty="0" smtClean="0"/>
              <a:t>You </a:t>
            </a:r>
            <a:r>
              <a:rPr lang="en-GB" sz="2600" dirty="0" smtClean="0"/>
              <a:t>must </a:t>
            </a:r>
            <a:r>
              <a:rPr lang="en-GB" sz="2600" dirty="0" smtClean="0"/>
              <a:t>complete the following to apply for grants:</a:t>
            </a:r>
            <a:endParaRPr lang="en-GB" sz="2600" dirty="0" smtClean="0"/>
          </a:p>
          <a:p>
            <a:pPr lvl="1" fontAlgn="base"/>
            <a:r>
              <a:rPr lang="en-GB" sz="2600" b="1" dirty="0" smtClean="0"/>
              <a:t>Core Grant Application </a:t>
            </a:r>
            <a:r>
              <a:rPr lang="en-GB" sz="2600" dirty="0" smtClean="0"/>
              <a:t>(to apply for Core Grants)</a:t>
            </a:r>
            <a:endParaRPr lang="en-GB" sz="2600" b="1" dirty="0" smtClean="0"/>
          </a:p>
          <a:p>
            <a:pPr lvl="1" fontAlgn="base"/>
            <a:r>
              <a:rPr lang="en-GB" sz="2600" b="1" dirty="0" smtClean="0"/>
              <a:t>Additional Grant Application</a:t>
            </a:r>
            <a:r>
              <a:rPr lang="en-GB" sz="2600" b="1" dirty="0" smtClean="0"/>
              <a:t> </a:t>
            </a:r>
            <a:r>
              <a:rPr lang="en-GB" sz="2600" dirty="0" smtClean="0"/>
              <a:t>(to apply for Additional Grants)</a:t>
            </a:r>
            <a:endParaRPr lang="en-GB" sz="2600" b="1" dirty="0" smtClean="0"/>
          </a:p>
          <a:p>
            <a:pPr fontAlgn="base"/>
            <a:r>
              <a:rPr lang="en-GB" sz="2600" dirty="0" smtClean="0"/>
              <a:t>The grant applications can </a:t>
            </a:r>
            <a:r>
              <a:rPr lang="en-GB" sz="2600" dirty="0" smtClean="0"/>
              <a:t>be downloaded from the </a:t>
            </a:r>
            <a:r>
              <a:rPr lang="en-GB" sz="2600" b="1" dirty="0" smtClean="0"/>
              <a:t>Committee Resources </a:t>
            </a:r>
            <a:r>
              <a:rPr lang="en-GB" sz="2600" b="1" dirty="0" smtClean="0"/>
              <a:t>Page</a:t>
            </a:r>
          </a:p>
          <a:p>
            <a:pPr fontAlgn="base"/>
            <a:r>
              <a:rPr lang="en-GB" sz="2600" dirty="0" smtClean="0"/>
              <a:t>You can apply for grants termly or per event/activity/purchase</a:t>
            </a:r>
            <a:endParaRPr lang="en-GB" sz="2600" dirty="0" smtClean="0"/>
          </a:p>
          <a:p>
            <a:pPr marL="0" indent="0" fontAlgn="base">
              <a:buNone/>
            </a:pPr>
            <a:endParaRPr lang="en-GB" sz="2600" dirty="0" smtClean="0"/>
          </a:p>
          <a:p>
            <a:pPr marL="0" indent="0" algn="ctr" fontAlgn="base">
              <a:buNone/>
            </a:pPr>
            <a:r>
              <a:rPr lang="en-GB" sz="2600" b="1" dirty="0" smtClean="0"/>
              <a:t>Your grant application </a:t>
            </a:r>
            <a:r>
              <a:rPr lang="en-GB" sz="2600" b="1" dirty="0"/>
              <a:t>must benefit as many </a:t>
            </a:r>
            <a:r>
              <a:rPr lang="en-GB" sz="2600" b="1" dirty="0" smtClean="0"/>
              <a:t>sports club </a:t>
            </a:r>
            <a:r>
              <a:rPr lang="en-GB" sz="2600" b="1" dirty="0" smtClean="0"/>
              <a:t>members </a:t>
            </a:r>
            <a:r>
              <a:rPr lang="en-GB" sz="2600" b="1" dirty="0"/>
              <a:t>as </a:t>
            </a:r>
            <a:r>
              <a:rPr lang="en-GB" sz="2600" b="1" dirty="0" smtClean="0"/>
              <a:t>possible</a:t>
            </a:r>
            <a:r>
              <a:rPr lang="en-GB" sz="2600" b="1" dirty="0"/>
              <a:t>!</a:t>
            </a:r>
            <a:endParaRPr lang="en-GB" sz="2600" b="1" dirty="0" smtClean="0"/>
          </a:p>
          <a:p>
            <a:pPr marL="0" indent="0" fontAlgn="base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7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98ED85F-DCEE-4B50-802E-71A6E3E12B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7A9151-DD3A-4F47-BECF-5EC9C4268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2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latin typeface="Rubik medium"/>
                <a:cs typeface="Calibri"/>
              </a:rPr>
              <a:t>Submitting your </a:t>
            </a:r>
            <a:r>
              <a:rPr lang="en-US" dirty="0" smtClean="0">
                <a:solidFill>
                  <a:schemeClr val="accent1"/>
                </a:solidFill>
                <a:latin typeface="Rubik medium"/>
                <a:cs typeface="Calibri"/>
              </a:rPr>
              <a:t>Grant Applications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7749F937-59D2-D447-9C36-573D96B41166}"/>
              </a:ext>
            </a:extLst>
          </p:cNvPr>
          <p:cNvSpPr txBox="1">
            <a:spLocks/>
          </p:cNvSpPr>
          <p:nvPr/>
        </p:nvSpPr>
        <p:spPr>
          <a:xfrm>
            <a:off x="9033681" y="61737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AF09DE-C241-4D93-84BB-BCCDC8E9692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884016" y="2667732"/>
            <a:ext cx="1042396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All grant applications </a:t>
            </a:r>
            <a:r>
              <a:rPr lang="en-GB" sz="2800" dirty="0"/>
              <a:t>should be submitted to </a:t>
            </a:r>
            <a:r>
              <a:rPr lang="en-GB" sz="2800" b="1" dirty="0" smtClean="0"/>
              <a:t>sports@su.arts.ac.uk</a:t>
            </a:r>
            <a:endParaRPr lang="en-GB" sz="2800" b="1" dirty="0" smtClean="0"/>
          </a:p>
          <a:p>
            <a:pPr lvl="1" fontAlgn="base"/>
            <a:endParaRPr lang="en-GB" sz="2800" dirty="0" smtClean="0"/>
          </a:p>
          <a:p>
            <a:pPr algn="ctr"/>
            <a:r>
              <a:rPr lang="en-GB" sz="2800" b="1" dirty="0" smtClean="0"/>
              <a:t>The </a:t>
            </a:r>
            <a:r>
              <a:rPr lang="en-GB" sz="2800" b="1" dirty="0" smtClean="0"/>
              <a:t>President </a:t>
            </a:r>
            <a:r>
              <a:rPr lang="en-GB" sz="2800" b="1" dirty="0" smtClean="0"/>
              <a:t>or Treasurer must submit the Grant Application!</a:t>
            </a:r>
            <a:endParaRPr lang="en-GB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9945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FEF4E260-B79D-41D8-90EB-C84807CD77E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35" y="476778"/>
            <a:ext cx="7212450" cy="59206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0686AD50-C6DC-4D98-A467-9AC1F3C2D8D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0880" y="4424906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>
            <a:extLst>
              <a:ext uri="{FF2B5EF4-FFF2-40B4-BE49-F238E27FC236}">
                <a16:creationId xmlns:a16="http://schemas.microsoft.com/office/drawing/2014/main" id="{241208F6-8B1C-4098-9388-150BC8E447B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452" y="476778"/>
            <a:ext cx="3864383" cy="59206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E02FF3-CD4A-4CFA-814C-EF948180F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8215" y="1269255"/>
            <a:ext cx="5956353" cy="3038947"/>
          </a:xfrm>
        </p:spPr>
        <p:txBody>
          <a:bodyPr>
            <a:normAutofit/>
          </a:bodyPr>
          <a:lstStyle/>
          <a:p>
            <a:pPr algn="r"/>
            <a:r>
              <a:rPr lang="en-GB" sz="5400" dirty="0" smtClean="0">
                <a:solidFill>
                  <a:srgbClr val="FFFFFF"/>
                </a:solidFill>
              </a:rPr>
              <a:t>Any Questions?</a:t>
            </a:r>
            <a:endParaRPr lang="en-GB" sz="2800" dirty="0">
              <a:solidFill>
                <a:srgbClr val="FFFFFF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74815-8D52-4C25-8B00-31274AC50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51452" y="6397431"/>
            <a:ext cx="27664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32945C-1793-4856-AE3F-71D7DF8903D6}" type="datetime1">
              <a:rPr lang="en-US" sz="1050" smtClean="0"/>
              <a:t>9/21/2022</a:t>
            </a:fld>
            <a:endParaRPr lang="en-GB" sz="10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F7176-AD4F-4998-8ED5-6BE7F948D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4515" y="6397431"/>
            <a:ext cx="7299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EAF09DE-C241-4D93-84BB-BCCDC8E96924}" type="slidenum">
              <a:rPr lang="en-GB" sz="1050"/>
              <a:pPr>
                <a:spcAft>
                  <a:spcPts val="600"/>
                </a:spcAft>
              </a:pPr>
              <a:t>5</a:t>
            </a:fld>
            <a:endParaRPr lang="en-GB" sz="1050"/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F4911CB-E01F-420F-927C-9564600EF8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560" y="643104"/>
            <a:ext cx="1656086" cy="156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54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04874"/>
      </a:accent1>
      <a:accent2>
        <a:srgbClr val="98C21D"/>
      </a:accent2>
      <a:accent3>
        <a:srgbClr val="1480C3"/>
      </a:accent3>
      <a:accent4>
        <a:srgbClr val="F088B6"/>
      </a:accent4>
      <a:accent5>
        <a:srgbClr val="000000"/>
      </a:accent5>
      <a:accent6>
        <a:srgbClr val="514A8F"/>
      </a:accent6>
      <a:hlink>
        <a:srgbClr val="000000"/>
      </a:hlink>
      <a:folHlink>
        <a:srgbClr val="000000"/>
      </a:folHlink>
    </a:clrScheme>
    <a:fontScheme name="Arts SU">
      <a:majorFont>
        <a:latin typeface="Rubik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9079086FFEE041B9D7144F20495D9A" ma:contentTypeVersion="14" ma:contentTypeDescription="Create a new document." ma:contentTypeScope="" ma:versionID="2c8610e87b5ac95d05f1ad15951997b6">
  <xsd:schema xmlns:xsd="http://www.w3.org/2001/XMLSchema" xmlns:xs="http://www.w3.org/2001/XMLSchema" xmlns:p="http://schemas.microsoft.com/office/2006/metadata/properties" xmlns:ns3="bb189ab6-23b6-4204-a06a-5c6a806fc408" xmlns:ns4="a9943900-23ff-44bd-9e58-abbdbc5cb683" targetNamespace="http://schemas.microsoft.com/office/2006/metadata/properties" ma:root="true" ma:fieldsID="fda57251e1f48348d3565fa9d9f83fc7" ns3:_="" ns4:_="">
    <xsd:import namespace="bb189ab6-23b6-4204-a06a-5c6a806fc408"/>
    <xsd:import namespace="a9943900-23ff-44bd-9e58-abbdbc5cb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89ab6-23b6-4204-a06a-5c6a806fc4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943900-23ff-44bd-9e58-abbdbc5cb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9943900-23ff-44bd-9e58-abbdbc5cb683">
      <UserInfo>
        <DisplayName>Clara Kane-White</DisplayName>
        <AccountId>60</AccountId>
        <AccountType/>
      </UserInfo>
      <UserInfo>
        <DisplayName>Elaoise Benson</DisplayName>
        <AccountId>2343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1B82702-4116-4BF1-B46F-C9933F9BFA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89ab6-23b6-4204-a06a-5c6a806fc408"/>
    <ds:schemaRef ds:uri="a9943900-23ff-44bd-9e58-abbdbc5cb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6193B1-9B61-41BA-9306-768B48DE82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DCCAFD-5AA1-4E36-A846-0FB741B4BF7A}">
  <ds:schemaRefs>
    <ds:schemaRef ds:uri="http://www.w3.org/XML/1998/namespace"/>
    <ds:schemaRef ds:uri="http://schemas.microsoft.com/office/2006/documentManagement/types"/>
    <ds:schemaRef ds:uri="http://purl.org/dc/dcmitype/"/>
    <ds:schemaRef ds:uri="bb189ab6-23b6-4204-a06a-5c6a806fc408"/>
    <ds:schemaRef ds:uri="http://purl.org/dc/terms/"/>
    <ds:schemaRef ds:uri="a9943900-23ff-44bd-9e58-abbdbc5cb683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2264</TotalTime>
  <Words>257</Words>
  <Application>Microsoft Office PowerPoint</Application>
  <PresentationFormat>Widescreen</PresentationFormat>
  <Paragraphs>37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</vt:lpstr>
      <vt:lpstr>Rubik Medium</vt:lpstr>
      <vt:lpstr>Rubik Medium</vt:lpstr>
      <vt:lpstr>Office Theme</vt:lpstr>
      <vt:lpstr>PowerPoint Presentation</vt:lpstr>
      <vt:lpstr>What is a Grant?</vt:lpstr>
      <vt:lpstr>Applying for Grants</vt:lpstr>
      <vt:lpstr>Submitting your Grant Applications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Arts SU Website</dc:title>
  <dc:creator>Jasmeet Chana</dc:creator>
  <cp:lastModifiedBy>Charlotte Long</cp:lastModifiedBy>
  <cp:revision>36</cp:revision>
  <dcterms:created xsi:type="dcterms:W3CDTF">2018-01-23T16:06:51Z</dcterms:created>
  <dcterms:modified xsi:type="dcterms:W3CDTF">2022-09-22T10:41:49Z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0x0101000E9079086FFEE041B9D7144F20495D9A</vt:lpwstr>
  </property>
  <property fmtid="{D5CDD505-2E9C-101B-9397-08002B2CF9AE}" pid="3" name="MediaServiceImageTags">
    <vt:lpwstr/>
  </property>
</Properties>
</file>